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92" r:id="rId3"/>
    <p:sldId id="293" r:id="rId4"/>
    <p:sldId id="294" r:id="rId5"/>
    <p:sldId id="295" r:id="rId6"/>
    <p:sldId id="296" r:id="rId7"/>
    <p:sldId id="297" r:id="rId8"/>
    <p:sldId id="299" r:id="rId9"/>
    <p:sldId id="300" r:id="rId10"/>
    <p:sldId id="303" r:id="rId11"/>
    <p:sldId id="301" r:id="rId12"/>
    <p:sldId id="302" r:id="rId13"/>
    <p:sldId id="305" r:id="rId14"/>
    <p:sldId id="304" r:id="rId15"/>
  </p:sldIdLst>
  <p:sldSz cx="9144000" cy="6858000" type="screen4x3"/>
  <p:notesSz cx="6858000" cy="9144000"/>
  <p:defaultTextStyle>
    <a:defPPr>
      <a:defRPr lang="en-GB"/>
    </a:defPPr>
    <a:lvl1pPr marL="0" indent="0" algn="l" defTabSz="914400" rtl="0" eaLnBrk="1" latinLnBrk="0" hangingPunct="1">
      <a:spcBef>
        <a:spcPts val="400"/>
      </a:spcBef>
      <a:buFont typeface="Arial" panose="020B0604020202020204" pitchFamily="34" charset="0"/>
      <a:buNone/>
      <a:defRPr sz="1800" kern="1200">
        <a:solidFill>
          <a:schemeClr val="tx1"/>
        </a:solidFill>
        <a:latin typeface="+mn-lt"/>
        <a:ea typeface="+mn-ea"/>
        <a:cs typeface="+mn-cs"/>
      </a:defRPr>
    </a:lvl1pPr>
    <a:lvl2pPr marL="270000" indent="-270000" algn="l" defTabSz="914400" rtl="0" eaLnBrk="1" latinLnBrk="0" hangingPunct="1">
      <a:lnSpc>
        <a:spcPct val="100000"/>
      </a:lnSpc>
      <a:spcBef>
        <a:spcPts val="400"/>
      </a:spcBef>
      <a:buClr>
        <a:schemeClr val="accent1"/>
      </a:buClr>
      <a:buFont typeface="Arial" panose="020B0604020202020204" pitchFamily="34" charset="0"/>
      <a:buChar char="•"/>
      <a:defRPr sz="1800" kern="1200">
        <a:solidFill>
          <a:schemeClr val="tx1"/>
        </a:solidFill>
        <a:latin typeface="+mn-lt"/>
        <a:ea typeface="+mn-ea"/>
        <a:cs typeface="+mn-cs"/>
      </a:defRPr>
    </a:lvl2pPr>
    <a:lvl3pPr marL="540000" indent="-270000" algn="l" defTabSz="914400" rtl="0" eaLnBrk="1" latinLnBrk="0" hangingPunct="1">
      <a:spcBef>
        <a:spcPts val="200"/>
      </a:spcBef>
      <a:buClr>
        <a:schemeClr val="tx1"/>
      </a:buClr>
      <a:buFont typeface="Verdana" panose="020B0604030504040204" pitchFamily="34" charset="0"/>
      <a:buChar char="–"/>
      <a:defRPr sz="1800" kern="1200">
        <a:solidFill>
          <a:schemeClr val="tx1"/>
        </a:solidFill>
        <a:latin typeface="+mn-lt"/>
        <a:ea typeface="+mn-ea"/>
        <a:cs typeface="+mn-cs"/>
      </a:defRPr>
    </a:lvl3pPr>
    <a:lvl4pPr marL="810000" indent="-270000" algn="l" defTabSz="914400" rtl="0" eaLnBrk="1" latinLnBrk="0" hangingPunct="1">
      <a:spcBef>
        <a:spcPts val="200"/>
      </a:spcBef>
      <a:buClr>
        <a:schemeClr val="tx1"/>
      </a:buClr>
      <a:buFont typeface="Verdana" panose="020B0604030504040204" pitchFamily="34" charset="0"/>
      <a:buChar char="–"/>
      <a:defRPr sz="1800" kern="1200" baseline="0">
        <a:solidFill>
          <a:schemeClr val="tx1"/>
        </a:solidFill>
        <a:latin typeface="+mn-lt"/>
        <a:ea typeface="+mn-ea"/>
        <a:cs typeface="+mn-cs"/>
      </a:defRPr>
    </a:lvl4pPr>
    <a:lvl5pPr marL="1080000" indent="-270000" algn="l" defTabSz="914400" rtl="0" eaLnBrk="1" latinLnBrk="0" hangingPunct="1">
      <a:spcBef>
        <a:spcPts val="200"/>
      </a:spcBef>
      <a:buClr>
        <a:schemeClr val="tx1"/>
      </a:buClr>
      <a:buFont typeface="Verdana" panose="020B0604030504040204" pitchFamily="34" charset="0"/>
      <a:buChar char="–"/>
      <a:defRPr sz="1800" kern="1200">
        <a:solidFill>
          <a:schemeClr val="tx1"/>
        </a:solidFill>
        <a:latin typeface="+mn-lt"/>
        <a:ea typeface="+mn-ea"/>
        <a:cs typeface="+mn-cs"/>
      </a:defRPr>
    </a:lvl5pPr>
    <a:lvl6pPr marL="1350000" indent="-270000" algn="l" defTabSz="914400" rtl="0" eaLnBrk="1" latinLnBrk="0" hangingPunct="1">
      <a:spcBef>
        <a:spcPts val="200"/>
      </a:spcBef>
      <a:buClr>
        <a:schemeClr val="tx1"/>
      </a:buClr>
      <a:buFont typeface="Verdana" panose="020B0604030504040204" pitchFamily="34" charset="0"/>
      <a:buChar char="–"/>
      <a:defRPr sz="1800" kern="1200">
        <a:solidFill>
          <a:schemeClr val="tx1"/>
        </a:solidFill>
        <a:latin typeface="+mn-lt"/>
        <a:ea typeface="+mn-ea"/>
        <a:cs typeface="+mn-cs"/>
      </a:defRPr>
    </a:lvl6pPr>
    <a:lvl7pPr marL="1620000" indent="-270000" algn="l" defTabSz="914400" rtl="0" eaLnBrk="1" latinLnBrk="0" hangingPunct="1">
      <a:spcBef>
        <a:spcPts val="200"/>
      </a:spcBef>
      <a:buClr>
        <a:schemeClr val="tx1"/>
      </a:buClr>
      <a:buFont typeface="Verdana" panose="020B0604030504040204" pitchFamily="34" charset="0"/>
      <a:buChar char="–"/>
      <a:defRPr sz="1800" kern="1200">
        <a:solidFill>
          <a:schemeClr val="tx1"/>
        </a:solidFill>
        <a:latin typeface="+mn-lt"/>
        <a:ea typeface="+mn-ea"/>
        <a:cs typeface="+mn-cs"/>
      </a:defRPr>
    </a:lvl7pPr>
    <a:lvl8pPr marL="1890000" indent="-269875" algn="l" defTabSz="914400" rtl="0" eaLnBrk="1" latinLnBrk="0" hangingPunct="1">
      <a:spcBef>
        <a:spcPts val="200"/>
      </a:spcBef>
      <a:buClr>
        <a:schemeClr val="tx1"/>
      </a:buClr>
      <a:buFont typeface="Verdana" panose="020B0604030504040204" pitchFamily="34" charset="0"/>
      <a:buChar char="–"/>
      <a:defRPr sz="1800" kern="1200">
        <a:solidFill>
          <a:schemeClr val="tx1"/>
        </a:solidFill>
        <a:latin typeface="+mn-lt"/>
        <a:ea typeface="+mn-ea"/>
        <a:cs typeface="+mn-cs"/>
      </a:defRPr>
    </a:lvl8pPr>
    <a:lvl9pPr marL="2160000" indent="-269875" algn="l" defTabSz="914400" rtl="0" eaLnBrk="1" latinLnBrk="0" hangingPunct="1">
      <a:spcBef>
        <a:spcPts val="200"/>
      </a:spcBef>
      <a:buClr>
        <a:schemeClr val="tx1"/>
      </a:buClr>
      <a:buFont typeface="Verdana" panose="020B0604030504040204" pitchFamily="34" charset="0"/>
      <a:buChar char="–"/>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884">
          <p15:clr>
            <a:srgbClr val="A4A3A4"/>
          </p15:clr>
        </p15:guide>
        <p15:guide id="2" orient="horz" pos="1616">
          <p15:clr>
            <a:srgbClr val="A4A3A4"/>
          </p15:clr>
        </p15:guide>
        <p15:guide id="3" orient="horz" pos="1207">
          <p15:clr>
            <a:srgbClr val="A4A3A4"/>
          </p15:clr>
        </p15:guide>
        <p15:guide id="4" orient="horz" pos="754">
          <p15:clr>
            <a:srgbClr val="A4A3A4"/>
          </p15:clr>
        </p15:guide>
        <p15:guide id="5" pos="295">
          <p15:clr>
            <a:srgbClr val="A4A3A4"/>
          </p15:clr>
        </p15:guide>
        <p15:guide id="6" pos="5465">
          <p15:clr>
            <a:srgbClr val="A4A3A4"/>
          </p15:clr>
        </p15:guide>
        <p15:guide id="7" pos="2789">
          <p15:clr>
            <a:srgbClr val="A4A3A4"/>
          </p15:clr>
        </p15:guide>
        <p15:guide id="8" pos="2971">
          <p15:clr>
            <a:srgbClr val="A4A3A4"/>
          </p15:clr>
        </p15:guide>
        <p15:guide id="9" pos="3470">
          <p15:clr>
            <a:srgbClr val="A4A3A4"/>
          </p15:clr>
        </p15:guide>
        <p15:guide id="10" orient="horz" pos="3929">
          <p15:clr>
            <a:srgbClr val="A4A3A4"/>
          </p15:clr>
        </p15:guide>
        <p15:guide id="11" orient="horz" pos="4156">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CEF6447A-24EA-4742-A8FB-1DF080B5CEF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EF6447A-24EA-4742-A8FB-1DF080B5CEFA}" styleName="~University of Southampton Table">
    <a:wholeTbl>
      <a:tcTxStyle>
        <a:fontRef idx="minor">
          <a:prstClr val="black"/>
        </a:fontRef>
        <a:schemeClr val="dk1"/>
      </a:tcTxStyle>
      <a:tcStyle>
        <a:tcBdr>
          <a:left>
            <a:ln>
              <a:noFill/>
            </a:ln>
          </a:left>
          <a:right>
            <a:ln>
              <a:noFill/>
            </a:ln>
          </a:right>
          <a:top>
            <a:ln>
              <a:noFill/>
            </a:ln>
          </a:top>
          <a:bottom>
            <a:ln>
              <a:noFill/>
            </a:ln>
          </a:bottom>
          <a:insideH>
            <a:ln w="12700" cmpd="sng">
              <a:solidFill>
                <a:schemeClr val="lt1"/>
              </a:solidFill>
            </a:ln>
          </a:insideH>
          <a:insideV>
            <a:ln w="12700" cmpd="sng">
              <a:solidFill>
                <a:schemeClr val="lt1"/>
              </a:solidFill>
            </a:ln>
          </a:insideV>
        </a:tcBdr>
        <a:fill>
          <a:solidFill>
            <a:srgbClr val="CCE5E9"/>
          </a:solidFill>
        </a:fill>
      </a:tcStyle>
    </a:wholeTbl>
    <a:band1H>
      <a:tcStyle>
        <a:tcBdr/>
      </a:tcStyle>
    </a:band1H>
    <a:band2H>
      <a:tcStyle>
        <a:tcBdr/>
      </a:tcStyle>
    </a:band2H>
    <a:band1V>
      <a:tcStyle>
        <a:tcBdr/>
      </a:tcStyle>
    </a:band1V>
    <a:band2V>
      <a:tcStyle>
        <a:tcBdr/>
      </a:tcStyle>
    </a:band2V>
    <a:lastCol>
      <a:tcTxStyle>
        <a:fontRef idx="minor">
          <a:prstClr val="black"/>
        </a:fontRef>
        <a:schemeClr val="dk1"/>
      </a:tcTxStyle>
      <a:tcStyle>
        <a:tcBdr/>
      </a:tcStyle>
    </a:lastCol>
    <a:firstCol>
      <a:tcTxStyle b="on">
        <a:fontRef idx="minor">
          <a:prstClr val="black"/>
        </a:fontRef>
        <a:schemeClr val="dk1"/>
      </a:tcTxStyle>
      <a:tcStyle>
        <a:tcBdr/>
      </a:tcStyle>
    </a:firstCol>
    <a:lastRow>
      <a:tcTxStyle b="on">
        <a:fontRef idx="minor">
          <a:prstClr val="black"/>
        </a:fontRef>
        <a:schemeClr val="dk1"/>
      </a:tcTxStyle>
      <a:tcStyle>
        <a:tcBdr/>
      </a:tcStyle>
    </a:lastRow>
    <a:firstRow>
      <a:tcTxStyle b="on">
        <a:fontRef idx="minor">
          <a:prstClr val="black"/>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7132" autoAdjust="0"/>
    <p:restoredTop sz="94609" autoAdjust="0"/>
  </p:normalViewPr>
  <p:slideViewPr>
    <p:cSldViewPr snapToObjects="1" showGuides="1">
      <p:cViewPr>
        <p:scale>
          <a:sx n="75" d="100"/>
          <a:sy n="75" d="100"/>
        </p:scale>
        <p:origin x="-3450" y="-918"/>
      </p:cViewPr>
      <p:guideLst>
        <p:guide orient="horz" pos="3884"/>
        <p:guide orient="horz" pos="1797"/>
        <p:guide orient="horz" pos="1207"/>
        <p:guide orient="horz" pos="754"/>
        <p:guide orient="horz" pos="3929"/>
        <p:guide orient="horz" pos="1979"/>
        <p:guide pos="295"/>
        <p:guide pos="5465"/>
        <p:guide pos="2789"/>
        <p:guide pos="2971"/>
        <p:guide pos="3470"/>
        <p:guide pos="3626"/>
        <p:guide pos="5759"/>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Objects="1" showGuides="1">
      <p:cViewPr varScale="1">
        <p:scale>
          <a:sx n="89" d="100"/>
          <a:sy n="89" d="100"/>
        </p:scale>
        <p:origin x="-1272"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4ECD0A-2CFF-4223-B6A4-B6235BDE889C}" type="datetimeFigureOut">
              <a:rPr lang="en-GB" smtClean="0"/>
              <a:t>29/09/2015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280B52-0C55-4343-9A08-54B33B64F163}" type="slidenum">
              <a:rPr lang="en-GB" smtClean="0"/>
              <a:t>‹#›</a:t>
            </a:fld>
            <a:endParaRPr lang="en-GB"/>
          </a:p>
        </p:txBody>
      </p:sp>
    </p:spTree>
    <p:extLst>
      <p:ext uri="{BB962C8B-B14F-4D97-AF65-F5344CB8AC3E}">
        <p14:creationId xmlns:p14="http://schemas.microsoft.com/office/powerpoint/2010/main" val="33162517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www.southampton.ac.uk/weareconnected"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gray">
          <a:xfrm>
            <a:off x="459400" y="1412875"/>
            <a:ext cx="8208000" cy="2699866"/>
          </a:xfrm>
        </p:spPr>
        <p:txBody>
          <a:bodyPr lIns="0" tIns="0" rIns="0" bIns="0" anchor="b" anchorCtr="0">
            <a:noAutofit/>
          </a:bodyPr>
          <a:lstStyle>
            <a:lvl1pPr algn="l">
              <a:lnSpc>
                <a:spcPct val="75000"/>
              </a:lnSpc>
              <a:defRPr sz="9000">
                <a:solidFill>
                  <a:schemeClr val="bg1"/>
                </a:solidFill>
              </a:defRPr>
            </a:lvl1pPr>
          </a:lstStyle>
          <a:p>
            <a:r>
              <a:rPr lang="en-GB" noProof="0" dirty="0" smtClean="0"/>
              <a:t>Click to insert title </a:t>
            </a:r>
            <a:endParaRPr lang="en-GB" noProof="0" dirty="0"/>
          </a:p>
        </p:txBody>
      </p:sp>
      <p:sp>
        <p:nvSpPr>
          <p:cNvPr id="3" name="Subtitle 2"/>
          <p:cNvSpPr>
            <a:spLocks noGrp="1"/>
          </p:cNvSpPr>
          <p:nvPr>
            <p:ph type="subTitle" idx="1"/>
          </p:nvPr>
        </p:nvSpPr>
        <p:spPr bwMode="gray">
          <a:xfrm>
            <a:off x="459400" y="4786394"/>
            <a:ext cx="8208000" cy="507831"/>
          </a:xfrm>
        </p:spPr>
        <p:txBody>
          <a:bodyPr lIns="0" tIns="0" rIns="0" bIns="0" anchor="b" anchorCtr="0">
            <a:noAutofit/>
          </a:bodyPr>
          <a:lstStyle>
            <a:lvl1pPr marL="0" indent="0" algn="l">
              <a:spcBef>
                <a:spcPts val="0"/>
              </a:spcBef>
              <a:buNone/>
              <a:defRPr sz="32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smtClean="0"/>
              <a:t>Click to edit Master subtitle style</a:t>
            </a:r>
            <a:endParaRPr lang="en-GB" noProof="0" dirty="0"/>
          </a:p>
        </p:txBody>
      </p:sp>
      <p:sp>
        <p:nvSpPr>
          <p:cNvPr id="4" name="Date Placeholder 3"/>
          <p:cNvSpPr>
            <a:spLocks noGrp="1"/>
          </p:cNvSpPr>
          <p:nvPr>
            <p:ph type="dt" sz="half" idx="10"/>
          </p:nvPr>
        </p:nvSpPr>
        <p:spPr bwMode="gray">
          <a:xfrm>
            <a:off x="459400" y="5301208"/>
            <a:ext cx="8208000" cy="507831"/>
          </a:xfrm>
          <a:prstGeom prst="rect">
            <a:avLst/>
          </a:prstGeom>
        </p:spPr>
        <p:txBody>
          <a:bodyPr lIns="0" tIns="0" rIns="0" bIns="0" anchor="t" anchorCtr="0">
            <a:spAutoFit/>
          </a:bodyPr>
          <a:lstStyle>
            <a:lvl1pPr>
              <a:defRPr sz="3200">
                <a:solidFill>
                  <a:schemeClr val="bg1"/>
                </a:solidFill>
                <a:latin typeface="+mj-lt"/>
              </a:defRPr>
            </a:lvl1pPr>
          </a:lstStyle>
          <a:p>
            <a:r>
              <a:rPr lang="en-US" smtClean="0"/>
              <a:t>Add Date using Insert | Header &amp; Footer</a:t>
            </a:r>
            <a:endParaRPr lang="en-GB" dirty="0"/>
          </a:p>
        </p:txBody>
      </p:sp>
      <p:sp>
        <p:nvSpPr>
          <p:cNvPr id="14" name="Freeform 6"/>
          <p:cNvSpPr>
            <a:spLocks noChangeAspect="1" noEditPoints="1"/>
          </p:cNvSpPr>
          <p:nvPr userDrawn="1"/>
        </p:nvSpPr>
        <p:spPr bwMode="gray">
          <a:xfrm>
            <a:off x="6084888" y="368301"/>
            <a:ext cx="2717800" cy="592138"/>
          </a:xfrm>
          <a:custGeom>
            <a:avLst/>
            <a:gdLst>
              <a:gd name="T0" fmla="*/ 69 w 3646"/>
              <a:gd name="T1" fmla="*/ 623 h 794"/>
              <a:gd name="T2" fmla="*/ 209 w 3646"/>
              <a:gd name="T3" fmla="*/ 440 h 794"/>
              <a:gd name="T4" fmla="*/ 261 w 3646"/>
              <a:gd name="T5" fmla="*/ 248 h 794"/>
              <a:gd name="T6" fmla="*/ 488 w 3646"/>
              <a:gd name="T7" fmla="*/ 282 h 794"/>
              <a:gd name="T8" fmla="*/ 627 w 3646"/>
              <a:gd name="T9" fmla="*/ 542 h 794"/>
              <a:gd name="T10" fmla="*/ 567 w 3646"/>
              <a:gd name="T11" fmla="*/ 380 h 794"/>
              <a:gd name="T12" fmla="*/ 481 w 3646"/>
              <a:gd name="T13" fmla="*/ 308 h 794"/>
              <a:gd name="T14" fmla="*/ 1184 w 3646"/>
              <a:gd name="T15" fmla="*/ 616 h 794"/>
              <a:gd name="T16" fmla="*/ 1196 w 3646"/>
              <a:gd name="T17" fmla="*/ 290 h 794"/>
              <a:gd name="T18" fmla="*/ 1246 w 3646"/>
              <a:gd name="T19" fmla="*/ 151 h 794"/>
              <a:gd name="T20" fmla="*/ 1316 w 3646"/>
              <a:gd name="T21" fmla="*/ 362 h 794"/>
              <a:gd name="T22" fmla="*/ 1554 w 3646"/>
              <a:gd name="T23" fmla="*/ 627 h 794"/>
              <a:gd name="T24" fmla="*/ 2231 w 3646"/>
              <a:gd name="T25" fmla="*/ 300 h 794"/>
              <a:gd name="T26" fmla="*/ 1884 w 3646"/>
              <a:gd name="T27" fmla="*/ 299 h 794"/>
              <a:gd name="T28" fmla="*/ 1973 w 3646"/>
              <a:gd name="T29" fmla="*/ 599 h 794"/>
              <a:gd name="T30" fmla="*/ 2191 w 3646"/>
              <a:gd name="T31" fmla="*/ 615 h 794"/>
              <a:gd name="T32" fmla="*/ 2341 w 3646"/>
              <a:gd name="T33" fmla="*/ 599 h 794"/>
              <a:gd name="T34" fmla="*/ 2295 w 3646"/>
              <a:gd name="T35" fmla="*/ 282 h 794"/>
              <a:gd name="T36" fmla="*/ 2969 w 3646"/>
              <a:gd name="T37" fmla="*/ 616 h 794"/>
              <a:gd name="T38" fmla="*/ 2981 w 3646"/>
              <a:gd name="T39" fmla="*/ 290 h 794"/>
              <a:gd name="T40" fmla="*/ 3032 w 3646"/>
              <a:gd name="T41" fmla="*/ 580 h 794"/>
              <a:gd name="T42" fmla="*/ 3153 w 3646"/>
              <a:gd name="T43" fmla="*/ 282 h 794"/>
              <a:gd name="T44" fmla="*/ 3087 w 3646"/>
              <a:gd name="T45" fmla="*/ 565 h 794"/>
              <a:gd name="T46" fmla="*/ 3413 w 3646"/>
              <a:gd name="T47" fmla="*/ 282 h 794"/>
              <a:gd name="T48" fmla="*/ 3413 w 3646"/>
              <a:gd name="T49" fmla="*/ 599 h 794"/>
              <a:gd name="T50" fmla="*/ 3646 w 3646"/>
              <a:gd name="T51" fmla="*/ 627 h 794"/>
              <a:gd name="T52" fmla="*/ 2754 w 3646"/>
              <a:gd name="T53" fmla="*/ 378 h 794"/>
              <a:gd name="T54" fmla="*/ 2438 w 3646"/>
              <a:gd name="T55" fmla="*/ 301 h 794"/>
              <a:gd name="T56" fmla="*/ 2557 w 3646"/>
              <a:gd name="T57" fmla="*/ 332 h 794"/>
              <a:gd name="T58" fmla="*/ 2553 w 3646"/>
              <a:gd name="T59" fmla="*/ 627 h 794"/>
              <a:gd name="T60" fmla="*/ 770 w 3646"/>
              <a:gd name="T61" fmla="*/ 566 h 794"/>
              <a:gd name="T62" fmla="*/ 796 w 3646"/>
              <a:gd name="T63" fmla="*/ 633 h 794"/>
              <a:gd name="T64" fmla="*/ 894 w 3646"/>
              <a:gd name="T65" fmla="*/ 308 h 794"/>
              <a:gd name="T66" fmla="*/ 992 w 3646"/>
              <a:gd name="T67" fmla="*/ 610 h 794"/>
              <a:gd name="T68" fmla="*/ 1616 w 3646"/>
              <a:gd name="T69" fmla="*/ 318 h 794"/>
              <a:gd name="T70" fmla="*/ 1754 w 3646"/>
              <a:gd name="T71" fmla="*/ 420 h 794"/>
              <a:gd name="T72" fmla="*/ 1779 w 3646"/>
              <a:gd name="T73" fmla="*/ 560 h 794"/>
              <a:gd name="T74" fmla="*/ 1785 w 3646"/>
              <a:gd name="T75" fmla="*/ 554 h 794"/>
              <a:gd name="T76" fmla="*/ 1473 w 3646"/>
              <a:gd name="T77" fmla="*/ 5 h 794"/>
              <a:gd name="T78" fmla="*/ 1582 w 3646"/>
              <a:gd name="T79" fmla="*/ 5 h 794"/>
              <a:gd name="T80" fmla="*/ 1750 w 3646"/>
              <a:gd name="T81" fmla="*/ 17 h 794"/>
              <a:gd name="T82" fmla="*/ 1608 w 3646"/>
              <a:gd name="T83" fmla="*/ 195 h 794"/>
              <a:gd name="T84" fmla="*/ 1743 w 3646"/>
              <a:gd name="T85" fmla="*/ 5 h 794"/>
              <a:gd name="T86" fmla="*/ 1841 w 3646"/>
              <a:gd name="T87" fmla="*/ 195 h 794"/>
              <a:gd name="T88" fmla="*/ 1907 w 3646"/>
              <a:gd name="T89" fmla="*/ 5 h 794"/>
              <a:gd name="T90" fmla="*/ 2001 w 3646"/>
              <a:gd name="T91" fmla="*/ 18 h 794"/>
              <a:gd name="T92" fmla="*/ 2151 w 3646"/>
              <a:gd name="T93" fmla="*/ 195 h 794"/>
              <a:gd name="T94" fmla="*/ 2128 w 3646"/>
              <a:gd name="T95" fmla="*/ 75 h 794"/>
              <a:gd name="T96" fmla="*/ 2292 w 3646"/>
              <a:gd name="T97" fmla="*/ 52 h 794"/>
              <a:gd name="T98" fmla="*/ 2205 w 3646"/>
              <a:gd name="T99" fmla="*/ 183 h 794"/>
              <a:gd name="T100" fmla="*/ 2317 w 3646"/>
              <a:gd name="T101" fmla="*/ 184 h 794"/>
              <a:gd name="T102" fmla="*/ 2205 w 3646"/>
              <a:gd name="T103" fmla="*/ 93 h 794"/>
              <a:gd name="T104" fmla="*/ 2434 w 3646"/>
              <a:gd name="T105" fmla="*/ 13 h 794"/>
              <a:gd name="T106" fmla="*/ 2336 w 3646"/>
              <a:gd name="T107" fmla="*/ 182 h 794"/>
              <a:gd name="T108" fmla="*/ 2468 w 3646"/>
              <a:gd name="T109" fmla="*/ 195 h 794"/>
              <a:gd name="T110" fmla="*/ 2673 w 3646"/>
              <a:gd name="T111" fmla="*/ 31 h 794"/>
              <a:gd name="T112" fmla="*/ 2579 w 3646"/>
              <a:gd name="T113" fmla="*/ 195 h 794"/>
              <a:gd name="T114" fmla="*/ 2768 w 3646"/>
              <a:gd name="T115" fmla="*/ 91 h 794"/>
              <a:gd name="T116" fmla="*/ 2738 w 3646"/>
              <a:gd name="T117" fmla="*/ 195 h 794"/>
              <a:gd name="T118" fmla="*/ 3100 w 3646"/>
              <a:gd name="T119" fmla="*/ 102 h 794"/>
              <a:gd name="T120" fmla="*/ 3013 w 3646"/>
              <a:gd name="T121" fmla="*/ 185 h 794"/>
              <a:gd name="T122" fmla="*/ 3209 w 3646"/>
              <a:gd name="T123" fmla="*/ 75 h 794"/>
              <a:gd name="T124" fmla="*/ 3119 w 3646"/>
              <a:gd name="T125" fmla="*/ 5 h 7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646" h="794">
                <a:moveTo>
                  <a:pt x="161" y="328"/>
                </a:moveTo>
                <a:cubicBezTo>
                  <a:pt x="195" y="345"/>
                  <a:pt x="220" y="359"/>
                  <a:pt x="237" y="369"/>
                </a:cubicBezTo>
                <a:cubicBezTo>
                  <a:pt x="254" y="379"/>
                  <a:pt x="268" y="393"/>
                  <a:pt x="280" y="411"/>
                </a:cubicBezTo>
                <a:cubicBezTo>
                  <a:pt x="293" y="429"/>
                  <a:pt x="299" y="453"/>
                  <a:pt x="299" y="484"/>
                </a:cubicBezTo>
                <a:cubicBezTo>
                  <a:pt x="299" y="528"/>
                  <a:pt x="283" y="563"/>
                  <a:pt x="249" y="591"/>
                </a:cubicBezTo>
                <a:cubicBezTo>
                  <a:pt x="216" y="619"/>
                  <a:pt x="179" y="633"/>
                  <a:pt x="138" y="633"/>
                </a:cubicBezTo>
                <a:cubicBezTo>
                  <a:pt x="110" y="633"/>
                  <a:pt x="87" y="630"/>
                  <a:pt x="69" y="623"/>
                </a:cubicBezTo>
                <a:cubicBezTo>
                  <a:pt x="50" y="616"/>
                  <a:pt x="28" y="606"/>
                  <a:pt x="2" y="592"/>
                </a:cubicBezTo>
                <a:cubicBezTo>
                  <a:pt x="0" y="483"/>
                  <a:pt x="0" y="483"/>
                  <a:pt x="0" y="483"/>
                </a:cubicBezTo>
                <a:cubicBezTo>
                  <a:pt x="10" y="516"/>
                  <a:pt x="26" y="544"/>
                  <a:pt x="47" y="568"/>
                </a:cubicBezTo>
                <a:cubicBezTo>
                  <a:pt x="69" y="591"/>
                  <a:pt x="97" y="602"/>
                  <a:pt x="133" y="602"/>
                </a:cubicBezTo>
                <a:cubicBezTo>
                  <a:pt x="168" y="602"/>
                  <a:pt x="193" y="592"/>
                  <a:pt x="209" y="571"/>
                </a:cubicBezTo>
                <a:cubicBezTo>
                  <a:pt x="224" y="551"/>
                  <a:pt x="232" y="528"/>
                  <a:pt x="232" y="505"/>
                </a:cubicBezTo>
                <a:cubicBezTo>
                  <a:pt x="232" y="473"/>
                  <a:pt x="224" y="452"/>
                  <a:pt x="209" y="440"/>
                </a:cubicBezTo>
                <a:cubicBezTo>
                  <a:pt x="193" y="429"/>
                  <a:pt x="160" y="410"/>
                  <a:pt x="109" y="385"/>
                </a:cubicBezTo>
                <a:cubicBezTo>
                  <a:pt x="72" y="366"/>
                  <a:pt x="45" y="347"/>
                  <a:pt x="27" y="327"/>
                </a:cubicBezTo>
                <a:cubicBezTo>
                  <a:pt x="10" y="307"/>
                  <a:pt x="2" y="282"/>
                  <a:pt x="2" y="253"/>
                </a:cubicBezTo>
                <a:cubicBezTo>
                  <a:pt x="2" y="212"/>
                  <a:pt x="17" y="180"/>
                  <a:pt x="48" y="157"/>
                </a:cubicBezTo>
                <a:cubicBezTo>
                  <a:pt x="79" y="135"/>
                  <a:pt x="114" y="123"/>
                  <a:pt x="153" y="123"/>
                </a:cubicBezTo>
                <a:cubicBezTo>
                  <a:pt x="194" y="123"/>
                  <a:pt x="229" y="133"/>
                  <a:pt x="257" y="152"/>
                </a:cubicBezTo>
                <a:cubicBezTo>
                  <a:pt x="261" y="248"/>
                  <a:pt x="261" y="248"/>
                  <a:pt x="261" y="248"/>
                </a:cubicBezTo>
                <a:cubicBezTo>
                  <a:pt x="256" y="225"/>
                  <a:pt x="243" y="204"/>
                  <a:pt x="222" y="184"/>
                </a:cubicBezTo>
                <a:cubicBezTo>
                  <a:pt x="201" y="163"/>
                  <a:pt x="174" y="153"/>
                  <a:pt x="143" y="153"/>
                </a:cubicBezTo>
                <a:cubicBezTo>
                  <a:pt x="115" y="153"/>
                  <a:pt x="95" y="161"/>
                  <a:pt x="81" y="178"/>
                </a:cubicBezTo>
                <a:cubicBezTo>
                  <a:pt x="68" y="194"/>
                  <a:pt x="62" y="212"/>
                  <a:pt x="62" y="231"/>
                </a:cubicBezTo>
                <a:cubicBezTo>
                  <a:pt x="62" y="252"/>
                  <a:pt x="68" y="269"/>
                  <a:pt x="81" y="280"/>
                </a:cubicBezTo>
                <a:cubicBezTo>
                  <a:pt x="95" y="292"/>
                  <a:pt x="121" y="308"/>
                  <a:pt x="161" y="328"/>
                </a:cubicBezTo>
                <a:close/>
                <a:moveTo>
                  <a:pt x="488" y="282"/>
                </a:moveTo>
                <a:cubicBezTo>
                  <a:pt x="456" y="282"/>
                  <a:pt x="428" y="290"/>
                  <a:pt x="403" y="307"/>
                </a:cubicBezTo>
                <a:cubicBezTo>
                  <a:pt x="378" y="324"/>
                  <a:pt x="360" y="346"/>
                  <a:pt x="346" y="373"/>
                </a:cubicBezTo>
                <a:cubicBezTo>
                  <a:pt x="333" y="401"/>
                  <a:pt x="327" y="429"/>
                  <a:pt x="327" y="458"/>
                </a:cubicBezTo>
                <a:cubicBezTo>
                  <a:pt x="327" y="503"/>
                  <a:pt x="340" y="544"/>
                  <a:pt x="367" y="580"/>
                </a:cubicBezTo>
                <a:cubicBezTo>
                  <a:pt x="394" y="615"/>
                  <a:pt x="434" y="633"/>
                  <a:pt x="487" y="633"/>
                </a:cubicBezTo>
                <a:cubicBezTo>
                  <a:pt x="518" y="633"/>
                  <a:pt x="545" y="625"/>
                  <a:pt x="570" y="608"/>
                </a:cubicBezTo>
                <a:cubicBezTo>
                  <a:pt x="594" y="592"/>
                  <a:pt x="613" y="570"/>
                  <a:pt x="627" y="542"/>
                </a:cubicBezTo>
                <a:cubicBezTo>
                  <a:pt x="640" y="514"/>
                  <a:pt x="647" y="486"/>
                  <a:pt x="647" y="458"/>
                </a:cubicBezTo>
                <a:cubicBezTo>
                  <a:pt x="647" y="428"/>
                  <a:pt x="641" y="400"/>
                  <a:pt x="630" y="373"/>
                </a:cubicBezTo>
                <a:cubicBezTo>
                  <a:pt x="619" y="346"/>
                  <a:pt x="601" y="324"/>
                  <a:pt x="576" y="307"/>
                </a:cubicBezTo>
                <a:cubicBezTo>
                  <a:pt x="552" y="290"/>
                  <a:pt x="523" y="282"/>
                  <a:pt x="488" y="282"/>
                </a:cubicBezTo>
                <a:close/>
                <a:moveTo>
                  <a:pt x="481" y="308"/>
                </a:moveTo>
                <a:cubicBezTo>
                  <a:pt x="503" y="308"/>
                  <a:pt x="521" y="314"/>
                  <a:pt x="535" y="328"/>
                </a:cubicBezTo>
                <a:cubicBezTo>
                  <a:pt x="549" y="341"/>
                  <a:pt x="560" y="358"/>
                  <a:pt x="567" y="380"/>
                </a:cubicBezTo>
                <a:cubicBezTo>
                  <a:pt x="575" y="401"/>
                  <a:pt x="579" y="425"/>
                  <a:pt x="581" y="453"/>
                </a:cubicBezTo>
                <a:cubicBezTo>
                  <a:pt x="582" y="496"/>
                  <a:pt x="575" y="531"/>
                  <a:pt x="560" y="560"/>
                </a:cubicBezTo>
                <a:cubicBezTo>
                  <a:pt x="545" y="588"/>
                  <a:pt x="522" y="603"/>
                  <a:pt x="492" y="604"/>
                </a:cubicBezTo>
                <a:cubicBezTo>
                  <a:pt x="463" y="606"/>
                  <a:pt x="440" y="593"/>
                  <a:pt x="422" y="565"/>
                </a:cubicBezTo>
                <a:cubicBezTo>
                  <a:pt x="404" y="537"/>
                  <a:pt x="395" y="503"/>
                  <a:pt x="393" y="462"/>
                </a:cubicBezTo>
                <a:cubicBezTo>
                  <a:pt x="392" y="420"/>
                  <a:pt x="398" y="384"/>
                  <a:pt x="414" y="354"/>
                </a:cubicBezTo>
                <a:cubicBezTo>
                  <a:pt x="429" y="325"/>
                  <a:pt x="451" y="310"/>
                  <a:pt x="481" y="308"/>
                </a:cubicBezTo>
                <a:close/>
                <a:moveTo>
                  <a:pt x="1095" y="223"/>
                </a:moveTo>
                <a:cubicBezTo>
                  <a:pt x="1000" y="321"/>
                  <a:pt x="1000" y="321"/>
                  <a:pt x="1000" y="321"/>
                </a:cubicBezTo>
                <a:cubicBezTo>
                  <a:pt x="1031" y="321"/>
                  <a:pt x="1031" y="321"/>
                  <a:pt x="1031" y="321"/>
                </a:cubicBezTo>
                <a:cubicBezTo>
                  <a:pt x="1031" y="527"/>
                  <a:pt x="1031" y="527"/>
                  <a:pt x="1031" y="527"/>
                </a:cubicBezTo>
                <a:cubicBezTo>
                  <a:pt x="1031" y="560"/>
                  <a:pt x="1041" y="586"/>
                  <a:pt x="1059" y="605"/>
                </a:cubicBezTo>
                <a:cubicBezTo>
                  <a:pt x="1078" y="624"/>
                  <a:pt x="1103" y="633"/>
                  <a:pt x="1133" y="633"/>
                </a:cubicBezTo>
                <a:cubicBezTo>
                  <a:pt x="1152" y="633"/>
                  <a:pt x="1169" y="627"/>
                  <a:pt x="1184" y="616"/>
                </a:cubicBezTo>
                <a:cubicBezTo>
                  <a:pt x="1199" y="604"/>
                  <a:pt x="1207" y="594"/>
                  <a:pt x="1207" y="583"/>
                </a:cubicBezTo>
                <a:cubicBezTo>
                  <a:pt x="1199" y="590"/>
                  <a:pt x="1192" y="595"/>
                  <a:pt x="1187" y="598"/>
                </a:cubicBezTo>
                <a:cubicBezTo>
                  <a:pt x="1182" y="601"/>
                  <a:pt x="1173" y="602"/>
                  <a:pt x="1160" y="602"/>
                </a:cubicBezTo>
                <a:cubicBezTo>
                  <a:pt x="1116" y="602"/>
                  <a:pt x="1093" y="577"/>
                  <a:pt x="1093" y="527"/>
                </a:cubicBezTo>
                <a:cubicBezTo>
                  <a:pt x="1093" y="321"/>
                  <a:pt x="1093" y="321"/>
                  <a:pt x="1093" y="321"/>
                </a:cubicBezTo>
                <a:cubicBezTo>
                  <a:pt x="1170" y="321"/>
                  <a:pt x="1170" y="321"/>
                  <a:pt x="1170" y="321"/>
                </a:cubicBezTo>
                <a:cubicBezTo>
                  <a:pt x="1196" y="290"/>
                  <a:pt x="1196" y="290"/>
                  <a:pt x="1196" y="290"/>
                </a:cubicBezTo>
                <a:cubicBezTo>
                  <a:pt x="1095" y="290"/>
                  <a:pt x="1095" y="290"/>
                  <a:pt x="1095" y="290"/>
                </a:cubicBezTo>
                <a:cubicBezTo>
                  <a:pt x="1095" y="223"/>
                  <a:pt x="1095" y="223"/>
                  <a:pt x="1095" y="223"/>
                </a:cubicBezTo>
                <a:close/>
                <a:moveTo>
                  <a:pt x="1426" y="282"/>
                </a:moveTo>
                <a:cubicBezTo>
                  <a:pt x="1392" y="282"/>
                  <a:pt x="1356" y="299"/>
                  <a:pt x="1316" y="334"/>
                </a:cubicBezTo>
                <a:cubicBezTo>
                  <a:pt x="1316" y="123"/>
                  <a:pt x="1316" y="123"/>
                  <a:pt x="1316" y="123"/>
                </a:cubicBezTo>
                <a:cubicBezTo>
                  <a:pt x="1226" y="141"/>
                  <a:pt x="1226" y="141"/>
                  <a:pt x="1226" y="141"/>
                </a:cubicBezTo>
                <a:cubicBezTo>
                  <a:pt x="1235" y="144"/>
                  <a:pt x="1242" y="148"/>
                  <a:pt x="1246" y="151"/>
                </a:cubicBezTo>
                <a:cubicBezTo>
                  <a:pt x="1250" y="155"/>
                  <a:pt x="1252" y="161"/>
                  <a:pt x="1252" y="170"/>
                </a:cubicBezTo>
                <a:cubicBezTo>
                  <a:pt x="1252" y="599"/>
                  <a:pt x="1252" y="599"/>
                  <a:pt x="1252" y="599"/>
                </a:cubicBezTo>
                <a:cubicBezTo>
                  <a:pt x="1252" y="611"/>
                  <a:pt x="1246" y="620"/>
                  <a:pt x="1233" y="627"/>
                </a:cubicBezTo>
                <a:cubicBezTo>
                  <a:pt x="1336" y="627"/>
                  <a:pt x="1336" y="627"/>
                  <a:pt x="1336" y="627"/>
                </a:cubicBezTo>
                <a:cubicBezTo>
                  <a:pt x="1328" y="622"/>
                  <a:pt x="1323" y="618"/>
                  <a:pt x="1320" y="614"/>
                </a:cubicBezTo>
                <a:cubicBezTo>
                  <a:pt x="1317" y="610"/>
                  <a:pt x="1316" y="605"/>
                  <a:pt x="1316" y="599"/>
                </a:cubicBezTo>
                <a:cubicBezTo>
                  <a:pt x="1316" y="362"/>
                  <a:pt x="1316" y="362"/>
                  <a:pt x="1316" y="362"/>
                </a:cubicBezTo>
                <a:cubicBezTo>
                  <a:pt x="1324" y="352"/>
                  <a:pt x="1335" y="343"/>
                  <a:pt x="1349" y="335"/>
                </a:cubicBezTo>
                <a:cubicBezTo>
                  <a:pt x="1363" y="328"/>
                  <a:pt x="1379" y="324"/>
                  <a:pt x="1395" y="324"/>
                </a:cubicBezTo>
                <a:cubicBezTo>
                  <a:pt x="1424" y="324"/>
                  <a:pt x="1444" y="332"/>
                  <a:pt x="1456" y="347"/>
                </a:cubicBezTo>
                <a:cubicBezTo>
                  <a:pt x="1467" y="362"/>
                  <a:pt x="1473" y="382"/>
                  <a:pt x="1473" y="407"/>
                </a:cubicBezTo>
                <a:cubicBezTo>
                  <a:pt x="1473" y="599"/>
                  <a:pt x="1473" y="599"/>
                  <a:pt x="1473" y="599"/>
                </a:cubicBezTo>
                <a:cubicBezTo>
                  <a:pt x="1473" y="610"/>
                  <a:pt x="1467" y="619"/>
                  <a:pt x="1454" y="627"/>
                </a:cubicBezTo>
                <a:cubicBezTo>
                  <a:pt x="1554" y="627"/>
                  <a:pt x="1554" y="627"/>
                  <a:pt x="1554" y="627"/>
                </a:cubicBezTo>
                <a:cubicBezTo>
                  <a:pt x="1547" y="622"/>
                  <a:pt x="1542" y="618"/>
                  <a:pt x="1539" y="615"/>
                </a:cubicBezTo>
                <a:cubicBezTo>
                  <a:pt x="1537" y="612"/>
                  <a:pt x="1535" y="607"/>
                  <a:pt x="1535" y="599"/>
                </a:cubicBezTo>
                <a:cubicBezTo>
                  <a:pt x="1535" y="383"/>
                  <a:pt x="1535" y="383"/>
                  <a:pt x="1535" y="383"/>
                </a:cubicBezTo>
                <a:cubicBezTo>
                  <a:pt x="1535" y="351"/>
                  <a:pt x="1525" y="326"/>
                  <a:pt x="1504" y="308"/>
                </a:cubicBezTo>
                <a:cubicBezTo>
                  <a:pt x="1483" y="290"/>
                  <a:pt x="1457" y="282"/>
                  <a:pt x="1426" y="282"/>
                </a:cubicBezTo>
                <a:close/>
                <a:moveTo>
                  <a:pt x="2295" y="282"/>
                </a:moveTo>
                <a:cubicBezTo>
                  <a:pt x="2273" y="282"/>
                  <a:pt x="2252" y="288"/>
                  <a:pt x="2231" y="300"/>
                </a:cubicBezTo>
                <a:cubicBezTo>
                  <a:pt x="2210" y="312"/>
                  <a:pt x="2193" y="328"/>
                  <a:pt x="2179" y="345"/>
                </a:cubicBezTo>
                <a:cubicBezTo>
                  <a:pt x="2173" y="325"/>
                  <a:pt x="2160" y="309"/>
                  <a:pt x="2141" y="298"/>
                </a:cubicBezTo>
                <a:cubicBezTo>
                  <a:pt x="2122" y="287"/>
                  <a:pt x="2101" y="282"/>
                  <a:pt x="2080" y="282"/>
                </a:cubicBezTo>
                <a:cubicBezTo>
                  <a:pt x="2059" y="282"/>
                  <a:pt x="2039" y="287"/>
                  <a:pt x="2023" y="297"/>
                </a:cubicBezTo>
                <a:cubicBezTo>
                  <a:pt x="2006" y="306"/>
                  <a:pt x="1989" y="318"/>
                  <a:pt x="1973" y="332"/>
                </a:cubicBezTo>
                <a:cubicBezTo>
                  <a:pt x="1973" y="282"/>
                  <a:pt x="1973" y="282"/>
                  <a:pt x="1973" y="282"/>
                </a:cubicBezTo>
                <a:cubicBezTo>
                  <a:pt x="1884" y="299"/>
                  <a:pt x="1884" y="299"/>
                  <a:pt x="1884" y="299"/>
                </a:cubicBezTo>
                <a:cubicBezTo>
                  <a:pt x="1892" y="301"/>
                  <a:pt x="1898" y="304"/>
                  <a:pt x="1903" y="308"/>
                </a:cubicBezTo>
                <a:cubicBezTo>
                  <a:pt x="1908" y="312"/>
                  <a:pt x="1911" y="319"/>
                  <a:pt x="1911" y="328"/>
                </a:cubicBezTo>
                <a:cubicBezTo>
                  <a:pt x="1911" y="599"/>
                  <a:pt x="1911" y="599"/>
                  <a:pt x="1911" y="599"/>
                </a:cubicBezTo>
                <a:cubicBezTo>
                  <a:pt x="1911" y="610"/>
                  <a:pt x="1904" y="619"/>
                  <a:pt x="1892" y="627"/>
                </a:cubicBezTo>
                <a:cubicBezTo>
                  <a:pt x="1994" y="627"/>
                  <a:pt x="1994" y="627"/>
                  <a:pt x="1994" y="627"/>
                </a:cubicBezTo>
                <a:cubicBezTo>
                  <a:pt x="1986" y="622"/>
                  <a:pt x="1981" y="618"/>
                  <a:pt x="1978" y="614"/>
                </a:cubicBezTo>
                <a:cubicBezTo>
                  <a:pt x="1975" y="611"/>
                  <a:pt x="1973" y="606"/>
                  <a:pt x="1973" y="599"/>
                </a:cubicBezTo>
                <a:cubicBezTo>
                  <a:pt x="1973" y="360"/>
                  <a:pt x="1973" y="360"/>
                  <a:pt x="1973" y="360"/>
                </a:cubicBezTo>
                <a:cubicBezTo>
                  <a:pt x="1994" y="336"/>
                  <a:pt x="2018" y="323"/>
                  <a:pt x="2047" y="323"/>
                </a:cubicBezTo>
                <a:cubicBezTo>
                  <a:pt x="2098" y="323"/>
                  <a:pt x="2123" y="349"/>
                  <a:pt x="2123" y="400"/>
                </a:cubicBezTo>
                <a:cubicBezTo>
                  <a:pt x="2123" y="599"/>
                  <a:pt x="2123" y="599"/>
                  <a:pt x="2123" y="599"/>
                </a:cubicBezTo>
                <a:cubicBezTo>
                  <a:pt x="2123" y="610"/>
                  <a:pt x="2117" y="619"/>
                  <a:pt x="2104" y="627"/>
                </a:cubicBezTo>
                <a:cubicBezTo>
                  <a:pt x="2206" y="627"/>
                  <a:pt x="2206" y="627"/>
                  <a:pt x="2206" y="627"/>
                </a:cubicBezTo>
                <a:cubicBezTo>
                  <a:pt x="2199" y="623"/>
                  <a:pt x="2195" y="619"/>
                  <a:pt x="2191" y="615"/>
                </a:cubicBezTo>
                <a:cubicBezTo>
                  <a:pt x="2188" y="611"/>
                  <a:pt x="2187" y="605"/>
                  <a:pt x="2187" y="599"/>
                </a:cubicBezTo>
                <a:cubicBezTo>
                  <a:pt x="2187" y="380"/>
                  <a:pt x="2187" y="380"/>
                  <a:pt x="2187" y="380"/>
                </a:cubicBezTo>
                <a:cubicBezTo>
                  <a:pt x="2187" y="375"/>
                  <a:pt x="2186" y="372"/>
                  <a:pt x="2185" y="369"/>
                </a:cubicBezTo>
                <a:cubicBezTo>
                  <a:pt x="2207" y="338"/>
                  <a:pt x="2233" y="323"/>
                  <a:pt x="2264" y="323"/>
                </a:cubicBezTo>
                <a:cubicBezTo>
                  <a:pt x="2291" y="323"/>
                  <a:pt x="2310" y="331"/>
                  <a:pt x="2323" y="345"/>
                </a:cubicBezTo>
                <a:cubicBezTo>
                  <a:pt x="2335" y="360"/>
                  <a:pt x="2341" y="380"/>
                  <a:pt x="2341" y="403"/>
                </a:cubicBezTo>
                <a:cubicBezTo>
                  <a:pt x="2341" y="599"/>
                  <a:pt x="2341" y="599"/>
                  <a:pt x="2341" y="599"/>
                </a:cubicBezTo>
                <a:cubicBezTo>
                  <a:pt x="2341" y="609"/>
                  <a:pt x="2334" y="619"/>
                  <a:pt x="2320" y="627"/>
                </a:cubicBezTo>
                <a:cubicBezTo>
                  <a:pt x="2422" y="627"/>
                  <a:pt x="2422" y="627"/>
                  <a:pt x="2422" y="627"/>
                </a:cubicBezTo>
                <a:cubicBezTo>
                  <a:pt x="2415" y="623"/>
                  <a:pt x="2411" y="619"/>
                  <a:pt x="2408" y="615"/>
                </a:cubicBezTo>
                <a:cubicBezTo>
                  <a:pt x="2404" y="611"/>
                  <a:pt x="2403" y="605"/>
                  <a:pt x="2403" y="599"/>
                </a:cubicBezTo>
                <a:cubicBezTo>
                  <a:pt x="2403" y="382"/>
                  <a:pt x="2403" y="382"/>
                  <a:pt x="2403" y="382"/>
                </a:cubicBezTo>
                <a:cubicBezTo>
                  <a:pt x="2403" y="350"/>
                  <a:pt x="2392" y="325"/>
                  <a:pt x="2370" y="308"/>
                </a:cubicBezTo>
                <a:cubicBezTo>
                  <a:pt x="2347" y="290"/>
                  <a:pt x="2323" y="282"/>
                  <a:pt x="2295" y="282"/>
                </a:cubicBezTo>
                <a:close/>
                <a:moveTo>
                  <a:pt x="2880" y="223"/>
                </a:moveTo>
                <a:cubicBezTo>
                  <a:pt x="2785" y="321"/>
                  <a:pt x="2785" y="321"/>
                  <a:pt x="2785" y="321"/>
                </a:cubicBezTo>
                <a:cubicBezTo>
                  <a:pt x="2816" y="321"/>
                  <a:pt x="2816" y="321"/>
                  <a:pt x="2816" y="321"/>
                </a:cubicBezTo>
                <a:cubicBezTo>
                  <a:pt x="2816" y="527"/>
                  <a:pt x="2816" y="527"/>
                  <a:pt x="2816" y="527"/>
                </a:cubicBezTo>
                <a:cubicBezTo>
                  <a:pt x="2816" y="560"/>
                  <a:pt x="2826" y="586"/>
                  <a:pt x="2845" y="605"/>
                </a:cubicBezTo>
                <a:cubicBezTo>
                  <a:pt x="2863" y="624"/>
                  <a:pt x="2888" y="633"/>
                  <a:pt x="2918" y="633"/>
                </a:cubicBezTo>
                <a:cubicBezTo>
                  <a:pt x="2937" y="633"/>
                  <a:pt x="2954" y="627"/>
                  <a:pt x="2969" y="616"/>
                </a:cubicBezTo>
                <a:cubicBezTo>
                  <a:pt x="2984" y="604"/>
                  <a:pt x="2992" y="594"/>
                  <a:pt x="2992" y="583"/>
                </a:cubicBezTo>
                <a:cubicBezTo>
                  <a:pt x="2984" y="590"/>
                  <a:pt x="2977" y="595"/>
                  <a:pt x="2972" y="598"/>
                </a:cubicBezTo>
                <a:cubicBezTo>
                  <a:pt x="2967" y="601"/>
                  <a:pt x="2958" y="602"/>
                  <a:pt x="2945" y="602"/>
                </a:cubicBezTo>
                <a:cubicBezTo>
                  <a:pt x="2901" y="602"/>
                  <a:pt x="2879" y="577"/>
                  <a:pt x="2879" y="527"/>
                </a:cubicBezTo>
                <a:cubicBezTo>
                  <a:pt x="2879" y="321"/>
                  <a:pt x="2879" y="321"/>
                  <a:pt x="2879" y="321"/>
                </a:cubicBezTo>
                <a:cubicBezTo>
                  <a:pt x="2955" y="321"/>
                  <a:pt x="2955" y="321"/>
                  <a:pt x="2955" y="321"/>
                </a:cubicBezTo>
                <a:cubicBezTo>
                  <a:pt x="2981" y="290"/>
                  <a:pt x="2981" y="290"/>
                  <a:pt x="2981" y="290"/>
                </a:cubicBezTo>
                <a:cubicBezTo>
                  <a:pt x="2880" y="290"/>
                  <a:pt x="2880" y="290"/>
                  <a:pt x="2880" y="290"/>
                </a:cubicBezTo>
                <a:cubicBezTo>
                  <a:pt x="2880" y="223"/>
                  <a:pt x="2880" y="223"/>
                  <a:pt x="2880" y="223"/>
                </a:cubicBezTo>
                <a:close/>
                <a:moveTo>
                  <a:pt x="3153" y="282"/>
                </a:moveTo>
                <a:cubicBezTo>
                  <a:pt x="3121" y="282"/>
                  <a:pt x="3093" y="290"/>
                  <a:pt x="3068" y="307"/>
                </a:cubicBezTo>
                <a:cubicBezTo>
                  <a:pt x="3043" y="324"/>
                  <a:pt x="3024" y="346"/>
                  <a:pt x="3011" y="373"/>
                </a:cubicBezTo>
                <a:cubicBezTo>
                  <a:pt x="2998" y="401"/>
                  <a:pt x="2991" y="429"/>
                  <a:pt x="2991" y="458"/>
                </a:cubicBezTo>
                <a:cubicBezTo>
                  <a:pt x="2991" y="503"/>
                  <a:pt x="3005" y="544"/>
                  <a:pt x="3032" y="580"/>
                </a:cubicBezTo>
                <a:cubicBezTo>
                  <a:pt x="3059" y="615"/>
                  <a:pt x="3099" y="633"/>
                  <a:pt x="3151" y="633"/>
                </a:cubicBezTo>
                <a:cubicBezTo>
                  <a:pt x="3182" y="633"/>
                  <a:pt x="3210" y="625"/>
                  <a:pt x="3234" y="608"/>
                </a:cubicBezTo>
                <a:cubicBezTo>
                  <a:pt x="3259" y="592"/>
                  <a:pt x="3278" y="570"/>
                  <a:pt x="3291" y="542"/>
                </a:cubicBezTo>
                <a:cubicBezTo>
                  <a:pt x="3305" y="514"/>
                  <a:pt x="3312" y="486"/>
                  <a:pt x="3312" y="458"/>
                </a:cubicBezTo>
                <a:cubicBezTo>
                  <a:pt x="3312" y="428"/>
                  <a:pt x="3306" y="400"/>
                  <a:pt x="3295" y="373"/>
                </a:cubicBezTo>
                <a:cubicBezTo>
                  <a:pt x="3283" y="346"/>
                  <a:pt x="3265" y="324"/>
                  <a:pt x="3241" y="307"/>
                </a:cubicBezTo>
                <a:cubicBezTo>
                  <a:pt x="3217" y="290"/>
                  <a:pt x="3187" y="282"/>
                  <a:pt x="3153" y="282"/>
                </a:cubicBezTo>
                <a:close/>
                <a:moveTo>
                  <a:pt x="3146" y="308"/>
                </a:moveTo>
                <a:cubicBezTo>
                  <a:pt x="3168" y="308"/>
                  <a:pt x="3185" y="314"/>
                  <a:pt x="3199" y="328"/>
                </a:cubicBezTo>
                <a:cubicBezTo>
                  <a:pt x="3214" y="341"/>
                  <a:pt x="3224" y="358"/>
                  <a:pt x="3232" y="380"/>
                </a:cubicBezTo>
                <a:cubicBezTo>
                  <a:pt x="3239" y="401"/>
                  <a:pt x="3244" y="425"/>
                  <a:pt x="3245" y="453"/>
                </a:cubicBezTo>
                <a:cubicBezTo>
                  <a:pt x="3247" y="496"/>
                  <a:pt x="3240" y="531"/>
                  <a:pt x="3225" y="560"/>
                </a:cubicBezTo>
                <a:cubicBezTo>
                  <a:pt x="3209" y="588"/>
                  <a:pt x="3186" y="603"/>
                  <a:pt x="3156" y="604"/>
                </a:cubicBezTo>
                <a:cubicBezTo>
                  <a:pt x="3128" y="606"/>
                  <a:pt x="3104" y="593"/>
                  <a:pt x="3087" y="565"/>
                </a:cubicBezTo>
                <a:cubicBezTo>
                  <a:pt x="3069" y="537"/>
                  <a:pt x="3059" y="503"/>
                  <a:pt x="3058" y="462"/>
                </a:cubicBezTo>
                <a:cubicBezTo>
                  <a:pt x="3056" y="420"/>
                  <a:pt x="3063" y="384"/>
                  <a:pt x="3078" y="354"/>
                </a:cubicBezTo>
                <a:cubicBezTo>
                  <a:pt x="3093" y="325"/>
                  <a:pt x="3116" y="310"/>
                  <a:pt x="3146" y="308"/>
                </a:cubicBezTo>
                <a:close/>
                <a:moveTo>
                  <a:pt x="3519" y="282"/>
                </a:moveTo>
                <a:cubicBezTo>
                  <a:pt x="3499" y="282"/>
                  <a:pt x="3479" y="287"/>
                  <a:pt x="3460" y="298"/>
                </a:cubicBezTo>
                <a:cubicBezTo>
                  <a:pt x="3441" y="309"/>
                  <a:pt x="3425" y="321"/>
                  <a:pt x="3413" y="334"/>
                </a:cubicBezTo>
                <a:cubicBezTo>
                  <a:pt x="3413" y="282"/>
                  <a:pt x="3413" y="282"/>
                  <a:pt x="3413" y="282"/>
                </a:cubicBezTo>
                <a:cubicBezTo>
                  <a:pt x="3326" y="298"/>
                  <a:pt x="3326" y="298"/>
                  <a:pt x="3326" y="298"/>
                </a:cubicBezTo>
                <a:cubicBezTo>
                  <a:pt x="3342" y="304"/>
                  <a:pt x="3350" y="314"/>
                  <a:pt x="3350" y="328"/>
                </a:cubicBezTo>
                <a:cubicBezTo>
                  <a:pt x="3350" y="599"/>
                  <a:pt x="3350" y="599"/>
                  <a:pt x="3350" y="599"/>
                </a:cubicBezTo>
                <a:cubicBezTo>
                  <a:pt x="3350" y="611"/>
                  <a:pt x="3344" y="620"/>
                  <a:pt x="3332" y="627"/>
                </a:cubicBezTo>
                <a:cubicBezTo>
                  <a:pt x="3432" y="627"/>
                  <a:pt x="3432" y="627"/>
                  <a:pt x="3432" y="627"/>
                </a:cubicBezTo>
                <a:cubicBezTo>
                  <a:pt x="3426" y="623"/>
                  <a:pt x="3421" y="619"/>
                  <a:pt x="3418" y="615"/>
                </a:cubicBezTo>
                <a:cubicBezTo>
                  <a:pt x="3415" y="611"/>
                  <a:pt x="3413" y="605"/>
                  <a:pt x="3413" y="599"/>
                </a:cubicBezTo>
                <a:cubicBezTo>
                  <a:pt x="3413" y="362"/>
                  <a:pt x="3413" y="362"/>
                  <a:pt x="3413" y="362"/>
                </a:cubicBezTo>
                <a:cubicBezTo>
                  <a:pt x="3422" y="351"/>
                  <a:pt x="3433" y="342"/>
                  <a:pt x="3447" y="335"/>
                </a:cubicBezTo>
                <a:cubicBezTo>
                  <a:pt x="3460" y="328"/>
                  <a:pt x="3474" y="324"/>
                  <a:pt x="3487" y="324"/>
                </a:cubicBezTo>
                <a:cubicBezTo>
                  <a:pt x="3539" y="324"/>
                  <a:pt x="3565" y="352"/>
                  <a:pt x="3565" y="409"/>
                </a:cubicBezTo>
                <a:cubicBezTo>
                  <a:pt x="3565" y="599"/>
                  <a:pt x="3565" y="599"/>
                  <a:pt x="3565" y="599"/>
                </a:cubicBezTo>
                <a:cubicBezTo>
                  <a:pt x="3565" y="611"/>
                  <a:pt x="3558" y="620"/>
                  <a:pt x="3546" y="627"/>
                </a:cubicBezTo>
                <a:cubicBezTo>
                  <a:pt x="3646" y="627"/>
                  <a:pt x="3646" y="627"/>
                  <a:pt x="3646" y="627"/>
                </a:cubicBezTo>
                <a:cubicBezTo>
                  <a:pt x="3637" y="620"/>
                  <a:pt x="3632" y="616"/>
                  <a:pt x="3630" y="613"/>
                </a:cubicBezTo>
                <a:cubicBezTo>
                  <a:pt x="3628" y="610"/>
                  <a:pt x="3627" y="605"/>
                  <a:pt x="3627" y="599"/>
                </a:cubicBezTo>
                <a:cubicBezTo>
                  <a:pt x="3627" y="383"/>
                  <a:pt x="3627" y="383"/>
                  <a:pt x="3627" y="383"/>
                </a:cubicBezTo>
                <a:cubicBezTo>
                  <a:pt x="3627" y="362"/>
                  <a:pt x="3622" y="344"/>
                  <a:pt x="3612" y="329"/>
                </a:cubicBezTo>
                <a:cubicBezTo>
                  <a:pt x="3602" y="314"/>
                  <a:pt x="3588" y="302"/>
                  <a:pt x="3571" y="294"/>
                </a:cubicBezTo>
                <a:cubicBezTo>
                  <a:pt x="3554" y="286"/>
                  <a:pt x="3537" y="282"/>
                  <a:pt x="3519" y="282"/>
                </a:cubicBezTo>
                <a:close/>
                <a:moveTo>
                  <a:pt x="2754" y="378"/>
                </a:moveTo>
                <a:cubicBezTo>
                  <a:pt x="2745" y="355"/>
                  <a:pt x="2734" y="337"/>
                  <a:pt x="2720" y="323"/>
                </a:cubicBezTo>
                <a:cubicBezTo>
                  <a:pt x="2705" y="309"/>
                  <a:pt x="2690" y="299"/>
                  <a:pt x="2674" y="292"/>
                </a:cubicBezTo>
                <a:cubicBezTo>
                  <a:pt x="2658" y="285"/>
                  <a:pt x="2642" y="282"/>
                  <a:pt x="2625" y="282"/>
                </a:cubicBezTo>
                <a:cubicBezTo>
                  <a:pt x="2603" y="282"/>
                  <a:pt x="2584" y="286"/>
                  <a:pt x="2566" y="295"/>
                </a:cubicBezTo>
                <a:cubicBezTo>
                  <a:pt x="2548" y="304"/>
                  <a:pt x="2534" y="315"/>
                  <a:pt x="2525" y="326"/>
                </a:cubicBezTo>
                <a:cubicBezTo>
                  <a:pt x="2525" y="282"/>
                  <a:pt x="2525" y="282"/>
                  <a:pt x="2525" y="282"/>
                </a:cubicBezTo>
                <a:cubicBezTo>
                  <a:pt x="2438" y="301"/>
                  <a:pt x="2438" y="301"/>
                  <a:pt x="2438" y="301"/>
                </a:cubicBezTo>
                <a:cubicBezTo>
                  <a:pt x="2454" y="305"/>
                  <a:pt x="2462" y="316"/>
                  <a:pt x="2462" y="331"/>
                </a:cubicBezTo>
                <a:cubicBezTo>
                  <a:pt x="2462" y="766"/>
                  <a:pt x="2462" y="766"/>
                  <a:pt x="2462" y="766"/>
                </a:cubicBezTo>
                <a:cubicBezTo>
                  <a:pt x="2462" y="779"/>
                  <a:pt x="2455" y="788"/>
                  <a:pt x="2443" y="794"/>
                </a:cubicBezTo>
                <a:cubicBezTo>
                  <a:pt x="2544" y="794"/>
                  <a:pt x="2544" y="794"/>
                  <a:pt x="2544" y="794"/>
                </a:cubicBezTo>
                <a:cubicBezTo>
                  <a:pt x="2532" y="788"/>
                  <a:pt x="2525" y="778"/>
                  <a:pt x="2525" y="766"/>
                </a:cubicBezTo>
                <a:cubicBezTo>
                  <a:pt x="2525" y="358"/>
                  <a:pt x="2525" y="358"/>
                  <a:pt x="2525" y="358"/>
                </a:cubicBezTo>
                <a:cubicBezTo>
                  <a:pt x="2534" y="348"/>
                  <a:pt x="2544" y="339"/>
                  <a:pt x="2557" y="332"/>
                </a:cubicBezTo>
                <a:cubicBezTo>
                  <a:pt x="2569" y="325"/>
                  <a:pt x="2583" y="322"/>
                  <a:pt x="2599" y="322"/>
                </a:cubicBezTo>
                <a:cubicBezTo>
                  <a:pt x="2624" y="322"/>
                  <a:pt x="2647" y="332"/>
                  <a:pt x="2667" y="353"/>
                </a:cubicBezTo>
                <a:cubicBezTo>
                  <a:pt x="2688" y="373"/>
                  <a:pt x="2698" y="408"/>
                  <a:pt x="2698" y="458"/>
                </a:cubicBezTo>
                <a:cubicBezTo>
                  <a:pt x="2698" y="504"/>
                  <a:pt x="2689" y="540"/>
                  <a:pt x="2670" y="566"/>
                </a:cubicBezTo>
                <a:cubicBezTo>
                  <a:pt x="2650" y="592"/>
                  <a:pt x="2624" y="604"/>
                  <a:pt x="2592" y="604"/>
                </a:cubicBezTo>
                <a:cubicBezTo>
                  <a:pt x="2568" y="604"/>
                  <a:pt x="2557" y="600"/>
                  <a:pt x="2536" y="582"/>
                </a:cubicBezTo>
                <a:cubicBezTo>
                  <a:pt x="2553" y="627"/>
                  <a:pt x="2553" y="627"/>
                  <a:pt x="2553" y="627"/>
                </a:cubicBezTo>
                <a:cubicBezTo>
                  <a:pt x="2568" y="631"/>
                  <a:pt x="2584" y="633"/>
                  <a:pt x="2601" y="633"/>
                </a:cubicBezTo>
                <a:cubicBezTo>
                  <a:pt x="2652" y="633"/>
                  <a:pt x="2692" y="615"/>
                  <a:pt x="2722" y="578"/>
                </a:cubicBezTo>
                <a:cubicBezTo>
                  <a:pt x="2752" y="541"/>
                  <a:pt x="2767" y="500"/>
                  <a:pt x="2767" y="455"/>
                </a:cubicBezTo>
                <a:cubicBezTo>
                  <a:pt x="2767" y="427"/>
                  <a:pt x="2763" y="401"/>
                  <a:pt x="2754" y="378"/>
                </a:cubicBezTo>
                <a:close/>
                <a:moveTo>
                  <a:pt x="865" y="581"/>
                </a:moveTo>
                <a:cubicBezTo>
                  <a:pt x="854" y="588"/>
                  <a:pt x="840" y="591"/>
                  <a:pt x="824" y="591"/>
                </a:cubicBezTo>
                <a:cubicBezTo>
                  <a:pt x="802" y="591"/>
                  <a:pt x="784" y="582"/>
                  <a:pt x="770" y="566"/>
                </a:cubicBezTo>
                <a:cubicBezTo>
                  <a:pt x="756" y="549"/>
                  <a:pt x="748" y="526"/>
                  <a:pt x="748" y="496"/>
                </a:cubicBezTo>
                <a:cubicBezTo>
                  <a:pt x="748" y="282"/>
                  <a:pt x="748" y="282"/>
                  <a:pt x="748" y="282"/>
                </a:cubicBezTo>
                <a:cubicBezTo>
                  <a:pt x="660" y="299"/>
                  <a:pt x="660" y="299"/>
                  <a:pt x="660" y="299"/>
                </a:cubicBezTo>
                <a:cubicBezTo>
                  <a:pt x="676" y="305"/>
                  <a:pt x="685" y="314"/>
                  <a:pt x="685" y="328"/>
                </a:cubicBezTo>
                <a:cubicBezTo>
                  <a:pt x="685" y="496"/>
                  <a:pt x="685" y="496"/>
                  <a:pt x="685" y="496"/>
                </a:cubicBezTo>
                <a:cubicBezTo>
                  <a:pt x="685" y="544"/>
                  <a:pt x="696" y="579"/>
                  <a:pt x="720" y="601"/>
                </a:cubicBezTo>
                <a:cubicBezTo>
                  <a:pt x="743" y="622"/>
                  <a:pt x="769" y="633"/>
                  <a:pt x="796" y="633"/>
                </a:cubicBezTo>
                <a:cubicBezTo>
                  <a:pt x="827" y="633"/>
                  <a:pt x="856" y="623"/>
                  <a:pt x="882" y="602"/>
                </a:cubicBezTo>
                <a:cubicBezTo>
                  <a:pt x="895" y="559"/>
                  <a:pt x="895" y="559"/>
                  <a:pt x="895" y="559"/>
                </a:cubicBezTo>
                <a:cubicBezTo>
                  <a:pt x="884" y="569"/>
                  <a:pt x="876" y="575"/>
                  <a:pt x="865" y="581"/>
                </a:cubicBezTo>
                <a:close/>
                <a:moveTo>
                  <a:pt x="963" y="568"/>
                </a:moveTo>
                <a:cubicBezTo>
                  <a:pt x="963" y="282"/>
                  <a:pt x="963" y="282"/>
                  <a:pt x="963" y="282"/>
                </a:cubicBezTo>
                <a:cubicBezTo>
                  <a:pt x="875" y="299"/>
                  <a:pt x="875" y="299"/>
                  <a:pt x="875" y="299"/>
                </a:cubicBezTo>
                <a:cubicBezTo>
                  <a:pt x="883" y="301"/>
                  <a:pt x="889" y="304"/>
                  <a:pt x="894" y="308"/>
                </a:cubicBezTo>
                <a:cubicBezTo>
                  <a:pt x="899" y="312"/>
                  <a:pt x="901" y="319"/>
                  <a:pt x="901" y="328"/>
                </a:cubicBezTo>
                <a:cubicBezTo>
                  <a:pt x="901" y="551"/>
                  <a:pt x="901" y="551"/>
                  <a:pt x="901" y="551"/>
                </a:cubicBezTo>
                <a:cubicBezTo>
                  <a:pt x="902" y="583"/>
                  <a:pt x="902" y="583"/>
                  <a:pt x="902" y="583"/>
                </a:cubicBezTo>
                <a:cubicBezTo>
                  <a:pt x="902" y="582"/>
                  <a:pt x="902" y="582"/>
                  <a:pt x="902" y="582"/>
                </a:cubicBezTo>
                <a:cubicBezTo>
                  <a:pt x="902" y="597"/>
                  <a:pt x="904" y="607"/>
                  <a:pt x="908" y="614"/>
                </a:cubicBezTo>
                <a:cubicBezTo>
                  <a:pt x="912" y="621"/>
                  <a:pt x="919" y="627"/>
                  <a:pt x="929" y="633"/>
                </a:cubicBezTo>
                <a:cubicBezTo>
                  <a:pt x="992" y="610"/>
                  <a:pt x="992" y="610"/>
                  <a:pt x="992" y="610"/>
                </a:cubicBezTo>
                <a:cubicBezTo>
                  <a:pt x="973" y="607"/>
                  <a:pt x="963" y="593"/>
                  <a:pt x="963" y="568"/>
                </a:cubicBezTo>
                <a:close/>
                <a:moveTo>
                  <a:pt x="1849" y="599"/>
                </a:moveTo>
                <a:cubicBezTo>
                  <a:pt x="1847" y="594"/>
                  <a:pt x="1846" y="586"/>
                  <a:pt x="1846" y="575"/>
                </a:cubicBezTo>
                <a:cubicBezTo>
                  <a:pt x="1846" y="380"/>
                  <a:pt x="1846" y="380"/>
                  <a:pt x="1846" y="380"/>
                </a:cubicBezTo>
                <a:cubicBezTo>
                  <a:pt x="1846" y="342"/>
                  <a:pt x="1834" y="316"/>
                  <a:pt x="1811" y="302"/>
                </a:cubicBezTo>
                <a:cubicBezTo>
                  <a:pt x="1787" y="289"/>
                  <a:pt x="1761" y="282"/>
                  <a:pt x="1731" y="282"/>
                </a:cubicBezTo>
                <a:cubicBezTo>
                  <a:pt x="1692" y="282"/>
                  <a:pt x="1653" y="294"/>
                  <a:pt x="1616" y="318"/>
                </a:cubicBezTo>
                <a:cubicBezTo>
                  <a:pt x="1617" y="408"/>
                  <a:pt x="1617" y="408"/>
                  <a:pt x="1617" y="408"/>
                </a:cubicBezTo>
                <a:cubicBezTo>
                  <a:pt x="1627" y="378"/>
                  <a:pt x="1641" y="353"/>
                  <a:pt x="1657" y="336"/>
                </a:cubicBezTo>
                <a:cubicBezTo>
                  <a:pt x="1673" y="318"/>
                  <a:pt x="1695" y="309"/>
                  <a:pt x="1722" y="309"/>
                </a:cubicBezTo>
                <a:cubicBezTo>
                  <a:pt x="1744" y="309"/>
                  <a:pt x="1760" y="315"/>
                  <a:pt x="1770" y="328"/>
                </a:cubicBezTo>
                <a:cubicBezTo>
                  <a:pt x="1780" y="340"/>
                  <a:pt x="1785" y="355"/>
                  <a:pt x="1785" y="373"/>
                </a:cubicBezTo>
                <a:cubicBezTo>
                  <a:pt x="1785" y="391"/>
                  <a:pt x="1784" y="401"/>
                  <a:pt x="1782" y="403"/>
                </a:cubicBezTo>
                <a:cubicBezTo>
                  <a:pt x="1776" y="411"/>
                  <a:pt x="1767" y="416"/>
                  <a:pt x="1754" y="420"/>
                </a:cubicBezTo>
                <a:cubicBezTo>
                  <a:pt x="1742" y="424"/>
                  <a:pt x="1722" y="430"/>
                  <a:pt x="1693" y="439"/>
                </a:cubicBezTo>
                <a:cubicBezTo>
                  <a:pt x="1664" y="447"/>
                  <a:pt x="1644" y="455"/>
                  <a:pt x="1633" y="462"/>
                </a:cubicBezTo>
                <a:cubicBezTo>
                  <a:pt x="1601" y="481"/>
                  <a:pt x="1584" y="509"/>
                  <a:pt x="1584" y="544"/>
                </a:cubicBezTo>
                <a:cubicBezTo>
                  <a:pt x="1584" y="564"/>
                  <a:pt x="1592" y="584"/>
                  <a:pt x="1607" y="604"/>
                </a:cubicBezTo>
                <a:cubicBezTo>
                  <a:pt x="1621" y="623"/>
                  <a:pt x="1643" y="633"/>
                  <a:pt x="1672" y="633"/>
                </a:cubicBezTo>
                <a:cubicBezTo>
                  <a:pt x="1706" y="633"/>
                  <a:pt x="1737" y="622"/>
                  <a:pt x="1765" y="599"/>
                </a:cubicBezTo>
                <a:cubicBezTo>
                  <a:pt x="1779" y="560"/>
                  <a:pt x="1779" y="560"/>
                  <a:pt x="1779" y="560"/>
                </a:cubicBezTo>
                <a:cubicBezTo>
                  <a:pt x="1756" y="581"/>
                  <a:pt x="1730" y="592"/>
                  <a:pt x="1702" y="592"/>
                </a:cubicBezTo>
                <a:cubicBezTo>
                  <a:pt x="1685" y="592"/>
                  <a:pt x="1672" y="586"/>
                  <a:pt x="1662" y="576"/>
                </a:cubicBezTo>
                <a:cubicBezTo>
                  <a:pt x="1652" y="565"/>
                  <a:pt x="1646" y="550"/>
                  <a:pt x="1646" y="532"/>
                </a:cubicBezTo>
                <a:cubicBezTo>
                  <a:pt x="1646" y="515"/>
                  <a:pt x="1652" y="501"/>
                  <a:pt x="1662" y="491"/>
                </a:cubicBezTo>
                <a:cubicBezTo>
                  <a:pt x="1672" y="481"/>
                  <a:pt x="1687" y="472"/>
                  <a:pt x="1707" y="464"/>
                </a:cubicBezTo>
                <a:cubicBezTo>
                  <a:pt x="1749" y="451"/>
                  <a:pt x="1775" y="442"/>
                  <a:pt x="1785" y="437"/>
                </a:cubicBezTo>
                <a:cubicBezTo>
                  <a:pt x="1785" y="554"/>
                  <a:pt x="1785" y="554"/>
                  <a:pt x="1785" y="554"/>
                </a:cubicBezTo>
                <a:cubicBezTo>
                  <a:pt x="1785" y="554"/>
                  <a:pt x="1786" y="579"/>
                  <a:pt x="1786" y="579"/>
                </a:cubicBezTo>
                <a:cubicBezTo>
                  <a:pt x="1786" y="597"/>
                  <a:pt x="1788" y="608"/>
                  <a:pt x="1792" y="614"/>
                </a:cubicBezTo>
                <a:cubicBezTo>
                  <a:pt x="1795" y="620"/>
                  <a:pt x="1802" y="626"/>
                  <a:pt x="1811" y="634"/>
                </a:cubicBezTo>
                <a:cubicBezTo>
                  <a:pt x="1868" y="609"/>
                  <a:pt x="1868" y="609"/>
                  <a:pt x="1868" y="609"/>
                </a:cubicBezTo>
                <a:cubicBezTo>
                  <a:pt x="1858" y="607"/>
                  <a:pt x="1851" y="603"/>
                  <a:pt x="1849" y="599"/>
                </a:cubicBezTo>
                <a:close/>
                <a:moveTo>
                  <a:pt x="1464" y="17"/>
                </a:moveTo>
                <a:cubicBezTo>
                  <a:pt x="1464" y="11"/>
                  <a:pt x="1468" y="7"/>
                  <a:pt x="1473" y="5"/>
                </a:cubicBezTo>
                <a:cubicBezTo>
                  <a:pt x="1428" y="5"/>
                  <a:pt x="1428" y="5"/>
                  <a:pt x="1428" y="5"/>
                </a:cubicBezTo>
                <a:cubicBezTo>
                  <a:pt x="1432" y="7"/>
                  <a:pt x="1437" y="11"/>
                  <a:pt x="1437" y="17"/>
                </a:cubicBezTo>
                <a:cubicBezTo>
                  <a:pt x="1437" y="135"/>
                  <a:pt x="1437" y="135"/>
                  <a:pt x="1437" y="135"/>
                </a:cubicBezTo>
                <a:cubicBezTo>
                  <a:pt x="1437" y="183"/>
                  <a:pt x="1478" y="198"/>
                  <a:pt x="1509" y="198"/>
                </a:cubicBezTo>
                <a:cubicBezTo>
                  <a:pt x="1544" y="198"/>
                  <a:pt x="1573" y="181"/>
                  <a:pt x="1573" y="135"/>
                </a:cubicBezTo>
                <a:cubicBezTo>
                  <a:pt x="1574" y="17"/>
                  <a:pt x="1574" y="17"/>
                  <a:pt x="1574" y="17"/>
                </a:cubicBezTo>
                <a:cubicBezTo>
                  <a:pt x="1574" y="11"/>
                  <a:pt x="1577" y="7"/>
                  <a:pt x="1582" y="5"/>
                </a:cubicBezTo>
                <a:cubicBezTo>
                  <a:pt x="1551" y="5"/>
                  <a:pt x="1551" y="5"/>
                  <a:pt x="1551" y="5"/>
                </a:cubicBezTo>
                <a:cubicBezTo>
                  <a:pt x="1555" y="7"/>
                  <a:pt x="1558" y="11"/>
                  <a:pt x="1558" y="17"/>
                </a:cubicBezTo>
                <a:cubicBezTo>
                  <a:pt x="1559" y="136"/>
                  <a:pt x="1559" y="136"/>
                  <a:pt x="1559" y="136"/>
                </a:cubicBezTo>
                <a:cubicBezTo>
                  <a:pt x="1559" y="161"/>
                  <a:pt x="1547" y="185"/>
                  <a:pt x="1510" y="185"/>
                </a:cubicBezTo>
                <a:cubicBezTo>
                  <a:pt x="1470" y="185"/>
                  <a:pt x="1464" y="155"/>
                  <a:pt x="1464" y="136"/>
                </a:cubicBezTo>
                <a:cubicBezTo>
                  <a:pt x="1464" y="17"/>
                  <a:pt x="1464" y="17"/>
                  <a:pt x="1464" y="17"/>
                </a:cubicBezTo>
                <a:close/>
                <a:moveTo>
                  <a:pt x="1750" y="17"/>
                </a:moveTo>
                <a:cubicBezTo>
                  <a:pt x="1750" y="141"/>
                  <a:pt x="1750" y="141"/>
                  <a:pt x="1750" y="141"/>
                </a:cubicBezTo>
                <a:cubicBezTo>
                  <a:pt x="1639" y="5"/>
                  <a:pt x="1639" y="5"/>
                  <a:pt x="1639" y="5"/>
                </a:cubicBezTo>
                <a:cubicBezTo>
                  <a:pt x="1599" y="5"/>
                  <a:pt x="1599" y="5"/>
                  <a:pt x="1599" y="5"/>
                </a:cubicBezTo>
                <a:cubicBezTo>
                  <a:pt x="1606" y="8"/>
                  <a:pt x="1609" y="12"/>
                  <a:pt x="1612" y="15"/>
                </a:cubicBezTo>
                <a:cubicBezTo>
                  <a:pt x="1615" y="19"/>
                  <a:pt x="1615" y="20"/>
                  <a:pt x="1615" y="28"/>
                </a:cubicBezTo>
                <a:cubicBezTo>
                  <a:pt x="1615" y="183"/>
                  <a:pt x="1615" y="183"/>
                  <a:pt x="1615" y="183"/>
                </a:cubicBezTo>
                <a:cubicBezTo>
                  <a:pt x="1615" y="189"/>
                  <a:pt x="1612" y="193"/>
                  <a:pt x="1608" y="195"/>
                </a:cubicBezTo>
                <a:cubicBezTo>
                  <a:pt x="1638" y="195"/>
                  <a:pt x="1638" y="195"/>
                  <a:pt x="1638" y="195"/>
                </a:cubicBezTo>
                <a:cubicBezTo>
                  <a:pt x="1633" y="193"/>
                  <a:pt x="1630" y="189"/>
                  <a:pt x="1630" y="183"/>
                </a:cubicBezTo>
                <a:cubicBezTo>
                  <a:pt x="1630" y="36"/>
                  <a:pt x="1630" y="36"/>
                  <a:pt x="1630" y="36"/>
                </a:cubicBezTo>
                <a:cubicBezTo>
                  <a:pt x="1630" y="39"/>
                  <a:pt x="1764" y="201"/>
                  <a:pt x="1764" y="201"/>
                </a:cubicBezTo>
                <a:cubicBezTo>
                  <a:pt x="1764" y="17"/>
                  <a:pt x="1764" y="17"/>
                  <a:pt x="1764" y="17"/>
                </a:cubicBezTo>
                <a:cubicBezTo>
                  <a:pt x="1764" y="11"/>
                  <a:pt x="1767" y="7"/>
                  <a:pt x="1772" y="5"/>
                </a:cubicBezTo>
                <a:cubicBezTo>
                  <a:pt x="1743" y="5"/>
                  <a:pt x="1743" y="5"/>
                  <a:pt x="1743" y="5"/>
                </a:cubicBezTo>
                <a:cubicBezTo>
                  <a:pt x="1747" y="7"/>
                  <a:pt x="1750" y="11"/>
                  <a:pt x="1750" y="17"/>
                </a:cubicBezTo>
                <a:close/>
                <a:moveTo>
                  <a:pt x="1841" y="5"/>
                </a:moveTo>
                <a:cubicBezTo>
                  <a:pt x="1799" y="5"/>
                  <a:pt x="1799" y="5"/>
                  <a:pt x="1799" y="5"/>
                </a:cubicBezTo>
                <a:cubicBezTo>
                  <a:pt x="1804" y="7"/>
                  <a:pt x="1807" y="11"/>
                  <a:pt x="1807" y="17"/>
                </a:cubicBezTo>
                <a:cubicBezTo>
                  <a:pt x="1807" y="183"/>
                  <a:pt x="1807" y="183"/>
                  <a:pt x="1807" y="183"/>
                </a:cubicBezTo>
                <a:cubicBezTo>
                  <a:pt x="1807" y="189"/>
                  <a:pt x="1804" y="193"/>
                  <a:pt x="1799" y="195"/>
                </a:cubicBezTo>
                <a:cubicBezTo>
                  <a:pt x="1841" y="195"/>
                  <a:pt x="1841" y="195"/>
                  <a:pt x="1841" y="195"/>
                </a:cubicBezTo>
                <a:cubicBezTo>
                  <a:pt x="1837" y="193"/>
                  <a:pt x="1833" y="189"/>
                  <a:pt x="1833" y="183"/>
                </a:cubicBezTo>
                <a:cubicBezTo>
                  <a:pt x="1833" y="17"/>
                  <a:pt x="1833" y="17"/>
                  <a:pt x="1833" y="17"/>
                </a:cubicBezTo>
                <a:cubicBezTo>
                  <a:pt x="1833" y="11"/>
                  <a:pt x="1837" y="7"/>
                  <a:pt x="1841" y="5"/>
                </a:cubicBezTo>
                <a:close/>
                <a:moveTo>
                  <a:pt x="2001" y="18"/>
                </a:moveTo>
                <a:cubicBezTo>
                  <a:pt x="2001" y="19"/>
                  <a:pt x="1952" y="151"/>
                  <a:pt x="1952" y="151"/>
                </a:cubicBezTo>
                <a:cubicBezTo>
                  <a:pt x="1952" y="151"/>
                  <a:pt x="1902" y="22"/>
                  <a:pt x="1902" y="21"/>
                </a:cubicBezTo>
                <a:cubicBezTo>
                  <a:pt x="1900" y="14"/>
                  <a:pt x="1900" y="8"/>
                  <a:pt x="1907" y="5"/>
                </a:cubicBezTo>
                <a:cubicBezTo>
                  <a:pt x="1856" y="5"/>
                  <a:pt x="1856" y="5"/>
                  <a:pt x="1856" y="5"/>
                </a:cubicBezTo>
                <a:cubicBezTo>
                  <a:pt x="1865" y="8"/>
                  <a:pt x="1868" y="13"/>
                  <a:pt x="1871" y="18"/>
                </a:cubicBezTo>
                <a:cubicBezTo>
                  <a:pt x="1876" y="29"/>
                  <a:pt x="1948" y="203"/>
                  <a:pt x="1948" y="203"/>
                </a:cubicBezTo>
                <a:cubicBezTo>
                  <a:pt x="1948" y="203"/>
                  <a:pt x="2013" y="29"/>
                  <a:pt x="2017" y="18"/>
                </a:cubicBezTo>
                <a:cubicBezTo>
                  <a:pt x="2021" y="11"/>
                  <a:pt x="2020" y="10"/>
                  <a:pt x="2027" y="5"/>
                </a:cubicBezTo>
                <a:cubicBezTo>
                  <a:pt x="1997" y="5"/>
                  <a:pt x="1997" y="5"/>
                  <a:pt x="1997" y="5"/>
                </a:cubicBezTo>
                <a:cubicBezTo>
                  <a:pt x="2003" y="8"/>
                  <a:pt x="2004" y="12"/>
                  <a:pt x="2001" y="18"/>
                </a:cubicBezTo>
                <a:close/>
                <a:moveTo>
                  <a:pt x="2145" y="30"/>
                </a:moveTo>
                <a:cubicBezTo>
                  <a:pt x="2144" y="5"/>
                  <a:pt x="2144" y="5"/>
                  <a:pt x="2144" y="5"/>
                </a:cubicBezTo>
                <a:cubicBezTo>
                  <a:pt x="2039" y="5"/>
                  <a:pt x="2039" y="5"/>
                  <a:pt x="2039" y="5"/>
                </a:cubicBezTo>
                <a:cubicBezTo>
                  <a:pt x="2043" y="7"/>
                  <a:pt x="2047" y="11"/>
                  <a:pt x="2047" y="17"/>
                </a:cubicBezTo>
                <a:cubicBezTo>
                  <a:pt x="2047" y="183"/>
                  <a:pt x="2047" y="183"/>
                  <a:pt x="2047" y="183"/>
                </a:cubicBezTo>
                <a:cubicBezTo>
                  <a:pt x="2047" y="189"/>
                  <a:pt x="2043" y="193"/>
                  <a:pt x="2038" y="195"/>
                </a:cubicBezTo>
                <a:cubicBezTo>
                  <a:pt x="2151" y="195"/>
                  <a:pt x="2151" y="195"/>
                  <a:pt x="2151" y="195"/>
                </a:cubicBezTo>
                <a:cubicBezTo>
                  <a:pt x="2157" y="164"/>
                  <a:pt x="2157" y="164"/>
                  <a:pt x="2157" y="164"/>
                </a:cubicBezTo>
                <a:cubicBezTo>
                  <a:pt x="2146" y="182"/>
                  <a:pt x="2136" y="182"/>
                  <a:pt x="2105" y="182"/>
                </a:cubicBezTo>
                <a:cubicBezTo>
                  <a:pt x="2092" y="182"/>
                  <a:pt x="2079" y="181"/>
                  <a:pt x="2073" y="180"/>
                </a:cubicBezTo>
                <a:cubicBezTo>
                  <a:pt x="2073" y="97"/>
                  <a:pt x="2073" y="97"/>
                  <a:pt x="2073" y="97"/>
                </a:cubicBezTo>
                <a:cubicBezTo>
                  <a:pt x="2119" y="97"/>
                  <a:pt x="2119" y="97"/>
                  <a:pt x="2119" y="97"/>
                </a:cubicBezTo>
                <a:cubicBezTo>
                  <a:pt x="2123" y="97"/>
                  <a:pt x="2127" y="102"/>
                  <a:pt x="2128" y="105"/>
                </a:cubicBezTo>
                <a:cubicBezTo>
                  <a:pt x="2128" y="75"/>
                  <a:pt x="2128" y="75"/>
                  <a:pt x="2128" y="75"/>
                </a:cubicBezTo>
                <a:cubicBezTo>
                  <a:pt x="2127" y="78"/>
                  <a:pt x="2123" y="83"/>
                  <a:pt x="2119" y="83"/>
                </a:cubicBezTo>
                <a:cubicBezTo>
                  <a:pt x="2073" y="83"/>
                  <a:pt x="2073" y="83"/>
                  <a:pt x="2073" y="83"/>
                </a:cubicBezTo>
                <a:cubicBezTo>
                  <a:pt x="2073" y="19"/>
                  <a:pt x="2073" y="19"/>
                  <a:pt x="2073" y="19"/>
                </a:cubicBezTo>
                <a:cubicBezTo>
                  <a:pt x="2073" y="19"/>
                  <a:pt x="2116" y="20"/>
                  <a:pt x="2121" y="20"/>
                </a:cubicBezTo>
                <a:cubicBezTo>
                  <a:pt x="2133" y="20"/>
                  <a:pt x="2139" y="23"/>
                  <a:pt x="2145" y="30"/>
                </a:cubicBezTo>
                <a:close/>
                <a:moveTo>
                  <a:pt x="2248" y="99"/>
                </a:moveTo>
                <a:cubicBezTo>
                  <a:pt x="2265" y="97"/>
                  <a:pt x="2292" y="82"/>
                  <a:pt x="2292" y="52"/>
                </a:cubicBezTo>
                <a:cubicBezTo>
                  <a:pt x="2292" y="34"/>
                  <a:pt x="2280" y="5"/>
                  <a:pt x="2224" y="5"/>
                </a:cubicBezTo>
                <a:cubicBezTo>
                  <a:pt x="2171" y="5"/>
                  <a:pt x="2171" y="5"/>
                  <a:pt x="2171" y="5"/>
                </a:cubicBezTo>
                <a:cubicBezTo>
                  <a:pt x="2176" y="7"/>
                  <a:pt x="2179" y="11"/>
                  <a:pt x="2179" y="17"/>
                </a:cubicBezTo>
                <a:cubicBezTo>
                  <a:pt x="2179" y="183"/>
                  <a:pt x="2179" y="183"/>
                  <a:pt x="2179" y="183"/>
                </a:cubicBezTo>
                <a:cubicBezTo>
                  <a:pt x="2179" y="189"/>
                  <a:pt x="2176" y="193"/>
                  <a:pt x="2171" y="195"/>
                </a:cubicBezTo>
                <a:cubicBezTo>
                  <a:pt x="2213" y="195"/>
                  <a:pt x="2213" y="195"/>
                  <a:pt x="2213" y="195"/>
                </a:cubicBezTo>
                <a:cubicBezTo>
                  <a:pt x="2209" y="193"/>
                  <a:pt x="2205" y="189"/>
                  <a:pt x="2205" y="183"/>
                </a:cubicBezTo>
                <a:cubicBezTo>
                  <a:pt x="2205" y="107"/>
                  <a:pt x="2205" y="107"/>
                  <a:pt x="2205" y="107"/>
                </a:cubicBezTo>
                <a:cubicBezTo>
                  <a:pt x="2205" y="107"/>
                  <a:pt x="2216" y="107"/>
                  <a:pt x="2221" y="107"/>
                </a:cubicBezTo>
                <a:cubicBezTo>
                  <a:pt x="2236" y="107"/>
                  <a:pt x="2242" y="119"/>
                  <a:pt x="2249" y="131"/>
                </a:cubicBezTo>
                <a:cubicBezTo>
                  <a:pt x="2259" y="146"/>
                  <a:pt x="2269" y="162"/>
                  <a:pt x="2283" y="183"/>
                </a:cubicBezTo>
                <a:cubicBezTo>
                  <a:pt x="2288" y="189"/>
                  <a:pt x="2295" y="196"/>
                  <a:pt x="2306" y="196"/>
                </a:cubicBezTo>
                <a:cubicBezTo>
                  <a:pt x="2335" y="195"/>
                  <a:pt x="2335" y="195"/>
                  <a:pt x="2335" y="195"/>
                </a:cubicBezTo>
                <a:cubicBezTo>
                  <a:pt x="2335" y="195"/>
                  <a:pt x="2323" y="191"/>
                  <a:pt x="2317" y="184"/>
                </a:cubicBezTo>
                <a:cubicBezTo>
                  <a:pt x="2305" y="171"/>
                  <a:pt x="2275" y="120"/>
                  <a:pt x="2275" y="120"/>
                </a:cubicBezTo>
                <a:cubicBezTo>
                  <a:pt x="2271" y="114"/>
                  <a:pt x="2263" y="102"/>
                  <a:pt x="2248" y="99"/>
                </a:cubicBezTo>
                <a:close/>
                <a:moveTo>
                  <a:pt x="2205" y="17"/>
                </a:moveTo>
                <a:cubicBezTo>
                  <a:pt x="2205" y="17"/>
                  <a:pt x="2214" y="16"/>
                  <a:pt x="2226" y="16"/>
                </a:cubicBezTo>
                <a:cubicBezTo>
                  <a:pt x="2256" y="16"/>
                  <a:pt x="2264" y="39"/>
                  <a:pt x="2264" y="52"/>
                </a:cubicBezTo>
                <a:cubicBezTo>
                  <a:pt x="2264" y="82"/>
                  <a:pt x="2243" y="93"/>
                  <a:pt x="2221" y="93"/>
                </a:cubicBezTo>
                <a:cubicBezTo>
                  <a:pt x="2214" y="93"/>
                  <a:pt x="2205" y="93"/>
                  <a:pt x="2205" y="93"/>
                </a:cubicBezTo>
                <a:cubicBezTo>
                  <a:pt x="2205" y="17"/>
                  <a:pt x="2205" y="17"/>
                  <a:pt x="2205" y="17"/>
                </a:cubicBezTo>
                <a:close/>
                <a:moveTo>
                  <a:pt x="2450" y="141"/>
                </a:moveTo>
                <a:cubicBezTo>
                  <a:pt x="2450" y="103"/>
                  <a:pt x="2424" y="94"/>
                  <a:pt x="2397" y="81"/>
                </a:cubicBezTo>
                <a:cubicBezTo>
                  <a:pt x="2370" y="68"/>
                  <a:pt x="2359" y="61"/>
                  <a:pt x="2359" y="43"/>
                </a:cubicBezTo>
                <a:cubicBezTo>
                  <a:pt x="2359" y="31"/>
                  <a:pt x="2366" y="13"/>
                  <a:pt x="2390" y="13"/>
                </a:cubicBezTo>
                <a:cubicBezTo>
                  <a:pt x="2416" y="13"/>
                  <a:pt x="2432" y="36"/>
                  <a:pt x="2436" y="50"/>
                </a:cubicBezTo>
                <a:cubicBezTo>
                  <a:pt x="2434" y="13"/>
                  <a:pt x="2434" y="13"/>
                  <a:pt x="2434" y="13"/>
                </a:cubicBezTo>
                <a:cubicBezTo>
                  <a:pt x="2421" y="4"/>
                  <a:pt x="2404" y="2"/>
                  <a:pt x="2394" y="2"/>
                </a:cubicBezTo>
                <a:cubicBezTo>
                  <a:pt x="2367" y="2"/>
                  <a:pt x="2336" y="18"/>
                  <a:pt x="2336" y="52"/>
                </a:cubicBezTo>
                <a:cubicBezTo>
                  <a:pt x="2336" y="75"/>
                  <a:pt x="2350" y="89"/>
                  <a:pt x="2377" y="103"/>
                </a:cubicBezTo>
                <a:cubicBezTo>
                  <a:pt x="2404" y="116"/>
                  <a:pt x="2424" y="122"/>
                  <a:pt x="2424" y="149"/>
                </a:cubicBezTo>
                <a:cubicBezTo>
                  <a:pt x="2424" y="162"/>
                  <a:pt x="2416" y="186"/>
                  <a:pt x="2386" y="186"/>
                </a:cubicBezTo>
                <a:cubicBezTo>
                  <a:pt x="2356" y="186"/>
                  <a:pt x="2341" y="160"/>
                  <a:pt x="2335" y="140"/>
                </a:cubicBezTo>
                <a:cubicBezTo>
                  <a:pt x="2336" y="182"/>
                  <a:pt x="2336" y="182"/>
                  <a:pt x="2336" y="182"/>
                </a:cubicBezTo>
                <a:cubicBezTo>
                  <a:pt x="2346" y="188"/>
                  <a:pt x="2364" y="198"/>
                  <a:pt x="2388" y="198"/>
                </a:cubicBezTo>
                <a:cubicBezTo>
                  <a:pt x="2418" y="198"/>
                  <a:pt x="2450" y="176"/>
                  <a:pt x="2450" y="141"/>
                </a:cubicBezTo>
                <a:close/>
                <a:moveTo>
                  <a:pt x="2510" y="5"/>
                </a:moveTo>
                <a:cubicBezTo>
                  <a:pt x="2468" y="5"/>
                  <a:pt x="2468" y="5"/>
                  <a:pt x="2468" y="5"/>
                </a:cubicBezTo>
                <a:cubicBezTo>
                  <a:pt x="2473" y="7"/>
                  <a:pt x="2476" y="11"/>
                  <a:pt x="2476" y="17"/>
                </a:cubicBezTo>
                <a:cubicBezTo>
                  <a:pt x="2476" y="183"/>
                  <a:pt x="2476" y="183"/>
                  <a:pt x="2476" y="183"/>
                </a:cubicBezTo>
                <a:cubicBezTo>
                  <a:pt x="2476" y="189"/>
                  <a:pt x="2473" y="193"/>
                  <a:pt x="2468" y="195"/>
                </a:cubicBezTo>
                <a:cubicBezTo>
                  <a:pt x="2510" y="195"/>
                  <a:pt x="2510" y="195"/>
                  <a:pt x="2510" y="195"/>
                </a:cubicBezTo>
                <a:cubicBezTo>
                  <a:pt x="2505" y="193"/>
                  <a:pt x="2502" y="189"/>
                  <a:pt x="2502" y="183"/>
                </a:cubicBezTo>
                <a:cubicBezTo>
                  <a:pt x="2502" y="17"/>
                  <a:pt x="2502" y="17"/>
                  <a:pt x="2502" y="17"/>
                </a:cubicBezTo>
                <a:cubicBezTo>
                  <a:pt x="2502" y="11"/>
                  <a:pt x="2505" y="7"/>
                  <a:pt x="2510" y="5"/>
                </a:cubicBezTo>
                <a:close/>
                <a:moveTo>
                  <a:pt x="2613" y="18"/>
                </a:moveTo>
                <a:cubicBezTo>
                  <a:pt x="2633" y="18"/>
                  <a:pt x="2659" y="20"/>
                  <a:pt x="2659" y="20"/>
                </a:cubicBezTo>
                <a:cubicBezTo>
                  <a:pt x="2666" y="21"/>
                  <a:pt x="2670" y="27"/>
                  <a:pt x="2673" y="31"/>
                </a:cubicBezTo>
                <a:cubicBezTo>
                  <a:pt x="2673" y="5"/>
                  <a:pt x="2673" y="5"/>
                  <a:pt x="2673" y="5"/>
                </a:cubicBezTo>
                <a:cubicBezTo>
                  <a:pt x="2525" y="5"/>
                  <a:pt x="2525" y="5"/>
                  <a:pt x="2525" y="5"/>
                </a:cubicBezTo>
                <a:cubicBezTo>
                  <a:pt x="2525" y="31"/>
                  <a:pt x="2525" y="31"/>
                  <a:pt x="2525" y="31"/>
                </a:cubicBezTo>
                <a:cubicBezTo>
                  <a:pt x="2528" y="27"/>
                  <a:pt x="2533" y="20"/>
                  <a:pt x="2540" y="20"/>
                </a:cubicBezTo>
                <a:cubicBezTo>
                  <a:pt x="2540" y="20"/>
                  <a:pt x="2565" y="18"/>
                  <a:pt x="2586" y="18"/>
                </a:cubicBezTo>
                <a:cubicBezTo>
                  <a:pt x="2586" y="183"/>
                  <a:pt x="2586" y="183"/>
                  <a:pt x="2586" y="183"/>
                </a:cubicBezTo>
                <a:cubicBezTo>
                  <a:pt x="2586" y="189"/>
                  <a:pt x="2583" y="193"/>
                  <a:pt x="2579" y="195"/>
                </a:cubicBezTo>
                <a:cubicBezTo>
                  <a:pt x="2620" y="195"/>
                  <a:pt x="2620" y="195"/>
                  <a:pt x="2620" y="195"/>
                </a:cubicBezTo>
                <a:cubicBezTo>
                  <a:pt x="2616" y="193"/>
                  <a:pt x="2613" y="189"/>
                  <a:pt x="2613" y="183"/>
                </a:cubicBezTo>
                <a:cubicBezTo>
                  <a:pt x="2613" y="18"/>
                  <a:pt x="2613" y="18"/>
                  <a:pt x="2613" y="18"/>
                </a:cubicBezTo>
                <a:close/>
                <a:moveTo>
                  <a:pt x="2838" y="5"/>
                </a:moveTo>
                <a:cubicBezTo>
                  <a:pt x="2800" y="5"/>
                  <a:pt x="2800" y="5"/>
                  <a:pt x="2800" y="5"/>
                </a:cubicBezTo>
                <a:cubicBezTo>
                  <a:pt x="2808" y="7"/>
                  <a:pt x="2810" y="11"/>
                  <a:pt x="2806" y="18"/>
                </a:cubicBezTo>
                <a:cubicBezTo>
                  <a:pt x="2768" y="91"/>
                  <a:pt x="2768" y="91"/>
                  <a:pt x="2768" y="91"/>
                </a:cubicBezTo>
                <a:cubicBezTo>
                  <a:pt x="2729" y="22"/>
                  <a:pt x="2729" y="22"/>
                  <a:pt x="2729" y="22"/>
                </a:cubicBezTo>
                <a:cubicBezTo>
                  <a:pt x="2722" y="9"/>
                  <a:pt x="2727" y="8"/>
                  <a:pt x="2733" y="5"/>
                </a:cubicBezTo>
                <a:cubicBezTo>
                  <a:pt x="2679" y="5"/>
                  <a:pt x="2679" y="5"/>
                  <a:pt x="2679" y="5"/>
                </a:cubicBezTo>
                <a:cubicBezTo>
                  <a:pt x="2687" y="9"/>
                  <a:pt x="2690" y="12"/>
                  <a:pt x="2695" y="18"/>
                </a:cubicBezTo>
                <a:cubicBezTo>
                  <a:pt x="2748" y="106"/>
                  <a:pt x="2748" y="106"/>
                  <a:pt x="2748" y="106"/>
                </a:cubicBezTo>
                <a:cubicBezTo>
                  <a:pt x="2748" y="183"/>
                  <a:pt x="2748" y="183"/>
                  <a:pt x="2748" y="183"/>
                </a:cubicBezTo>
                <a:cubicBezTo>
                  <a:pt x="2748" y="189"/>
                  <a:pt x="2743" y="193"/>
                  <a:pt x="2738" y="195"/>
                </a:cubicBezTo>
                <a:cubicBezTo>
                  <a:pt x="2786" y="195"/>
                  <a:pt x="2786" y="195"/>
                  <a:pt x="2786" y="195"/>
                </a:cubicBezTo>
                <a:cubicBezTo>
                  <a:pt x="2781" y="193"/>
                  <a:pt x="2776" y="189"/>
                  <a:pt x="2776" y="183"/>
                </a:cubicBezTo>
                <a:cubicBezTo>
                  <a:pt x="2776" y="105"/>
                  <a:pt x="2776" y="105"/>
                  <a:pt x="2776" y="105"/>
                </a:cubicBezTo>
                <a:cubicBezTo>
                  <a:pt x="2821" y="20"/>
                  <a:pt x="2821" y="20"/>
                  <a:pt x="2821" y="20"/>
                </a:cubicBezTo>
                <a:cubicBezTo>
                  <a:pt x="2824" y="13"/>
                  <a:pt x="2829" y="8"/>
                  <a:pt x="2838" y="5"/>
                </a:cubicBezTo>
                <a:close/>
                <a:moveTo>
                  <a:pt x="3010" y="198"/>
                </a:moveTo>
                <a:cubicBezTo>
                  <a:pt x="3051" y="199"/>
                  <a:pt x="3099" y="166"/>
                  <a:pt x="3100" y="102"/>
                </a:cubicBezTo>
                <a:cubicBezTo>
                  <a:pt x="3102" y="38"/>
                  <a:pt x="3055" y="3"/>
                  <a:pt x="3015" y="2"/>
                </a:cubicBezTo>
                <a:cubicBezTo>
                  <a:pt x="2958" y="0"/>
                  <a:pt x="2925" y="52"/>
                  <a:pt x="2923" y="97"/>
                </a:cubicBezTo>
                <a:cubicBezTo>
                  <a:pt x="2922" y="155"/>
                  <a:pt x="2963" y="197"/>
                  <a:pt x="3010" y="198"/>
                </a:cubicBezTo>
                <a:close/>
                <a:moveTo>
                  <a:pt x="2953" y="96"/>
                </a:moveTo>
                <a:cubicBezTo>
                  <a:pt x="2953" y="45"/>
                  <a:pt x="2977" y="14"/>
                  <a:pt x="3012" y="14"/>
                </a:cubicBezTo>
                <a:cubicBezTo>
                  <a:pt x="3049" y="14"/>
                  <a:pt x="3071" y="49"/>
                  <a:pt x="3071" y="103"/>
                </a:cubicBezTo>
                <a:cubicBezTo>
                  <a:pt x="3071" y="153"/>
                  <a:pt x="3049" y="185"/>
                  <a:pt x="3013" y="185"/>
                </a:cubicBezTo>
                <a:cubicBezTo>
                  <a:pt x="2983" y="185"/>
                  <a:pt x="2953" y="157"/>
                  <a:pt x="2953" y="96"/>
                </a:cubicBezTo>
                <a:close/>
                <a:moveTo>
                  <a:pt x="3161" y="195"/>
                </a:moveTo>
                <a:cubicBezTo>
                  <a:pt x="3156" y="193"/>
                  <a:pt x="3153" y="189"/>
                  <a:pt x="3153" y="183"/>
                </a:cubicBezTo>
                <a:cubicBezTo>
                  <a:pt x="3153" y="97"/>
                  <a:pt x="3153" y="97"/>
                  <a:pt x="3153" y="97"/>
                </a:cubicBezTo>
                <a:cubicBezTo>
                  <a:pt x="3200" y="97"/>
                  <a:pt x="3200" y="97"/>
                  <a:pt x="3200" y="97"/>
                </a:cubicBezTo>
                <a:cubicBezTo>
                  <a:pt x="3203" y="97"/>
                  <a:pt x="3208" y="102"/>
                  <a:pt x="3209" y="105"/>
                </a:cubicBezTo>
                <a:cubicBezTo>
                  <a:pt x="3209" y="75"/>
                  <a:pt x="3209" y="75"/>
                  <a:pt x="3209" y="75"/>
                </a:cubicBezTo>
                <a:cubicBezTo>
                  <a:pt x="3208" y="78"/>
                  <a:pt x="3203" y="83"/>
                  <a:pt x="3200" y="83"/>
                </a:cubicBezTo>
                <a:cubicBezTo>
                  <a:pt x="3153" y="83"/>
                  <a:pt x="3153" y="83"/>
                  <a:pt x="3153" y="83"/>
                </a:cubicBezTo>
                <a:cubicBezTo>
                  <a:pt x="3153" y="19"/>
                  <a:pt x="3153" y="19"/>
                  <a:pt x="3153" y="19"/>
                </a:cubicBezTo>
                <a:cubicBezTo>
                  <a:pt x="3153" y="19"/>
                  <a:pt x="3200" y="19"/>
                  <a:pt x="3206" y="20"/>
                </a:cubicBezTo>
                <a:cubicBezTo>
                  <a:pt x="3220" y="20"/>
                  <a:pt x="3226" y="24"/>
                  <a:pt x="3230" y="30"/>
                </a:cubicBezTo>
                <a:cubicBezTo>
                  <a:pt x="3230" y="5"/>
                  <a:pt x="3230" y="5"/>
                  <a:pt x="3230" y="5"/>
                </a:cubicBezTo>
                <a:cubicBezTo>
                  <a:pt x="3119" y="5"/>
                  <a:pt x="3119" y="5"/>
                  <a:pt x="3119" y="5"/>
                </a:cubicBezTo>
                <a:cubicBezTo>
                  <a:pt x="3123" y="7"/>
                  <a:pt x="3126" y="11"/>
                  <a:pt x="3126" y="17"/>
                </a:cubicBezTo>
                <a:cubicBezTo>
                  <a:pt x="3126" y="183"/>
                  <a:pt x="3126" y="183"/>
                  <a:pt x="3126" y="183"/>
                </a:cubicBezTo>
                <a:cubicBezTo>
                  <a:pt x="3126" y="189"/>
                  <a:pt x="3124" y="193"/>
                  <a:pt x="3119" y="195"/>
                </a:cubicBezTo>
                <a:cubicBezTo>
                  <a:pt x="3161" y="195"/>
                  <a:pt x="3161" y="195"/>
                  <a:pt x="3161" y="19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dirty="0"/>
          </a:p>
        </p:txBody>
      </p:sp>
    </p:spTree>
    <p:extLst>
      <p:ext uri="{BB962C8B-B14F-4D97-AF65-F5344CB8AC3E}">
        <p14:creationId xmlns:p14="http://schemas.microsoft.com/office/powerpoint/2010/main" val="15140249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7"/>
          <p:cNvSpPr>
            <a:spLocks noGrp="1"/>
          </p:cNvSpPr>
          <p:nvPr>
            <p:ph type="body" sz="quarter" idx="13" hasCustomPrompt="1"/>
          </p:nvPr>
        </p:nvSpPr>
        <p:spPr bwMode="gray">
          <a:xfrm>
            <a:off x="462405" y="6228318"/>
            <a:ext cx="8208000" cy="369332"/>
          </a:xfrm>
        </p:spPr>
        <p:txBody>
          <a:bodyPr anchor="t" anchorCtr="0">
            <a:noAutofit/>
          </a:bodyPr>
          <a:lstStyle>
            <a:lvl1pPr>
              <a:defRPr sz="1200">
                <a:solidFill>
                  <a:schemeClr val="tx1"/>
                </a:solidFill>
              </a:defRPr>
            </a:lvl1pPr>
            <a:lvl2pPr>
              <a:defRPr sz="1200">
                <a:solidFill>
                  <a:schemeClr val="tx1"/>
                </a:solidFill>
              </a:defRPr>
            </a:lvl2pPr>
            <a:lvl3pPr>
              <a:defRPr sz="1200">
                <a:solidFill>
                  <a:schemeClr val="tx1"/>
                </a:solidFill>
              </a:defRPr>
            </a:lvl3pPr>
            <a:lvl4pPr>
              <a:defRPr sz="1200">
                <a:solidFill>
                  <a:schemeClr val="tx1"/>
                </a:solidFill>
              </a:defRPr>
            </a:lvl4pPr>
            <a:lvl5pPr>
              <a:defRPr sz="1200">
                <a:solidFill>
                  <a:schemeClr val="tx1"/>
                </a:solidFill>
              </a:defRPr>
            </a:lvl5pPr>
          </a:lstStyle>
          <a:p>
            <a:pPr lvl="0"/>
            <a:r>
              <a:rPr lang="en-GB" noProof="0" dirty="0" smtClean="0"/>
              <a:t>Click to insert source/notes text, if any</a:t>
            </a:r>
          </a:p>
        </p:txBody>
      </p:sp>
    </p:spTree>
    <p:extLst>
      <p:ext uri="{BB962C8B-B14F-4D97-AF65-F5344CB8AC3E}">
        <p14:creationId xmlns:p14="http://schemas.microsoft.com/office/powerpoint/2010/main" val="4150233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End Slide">
    <p:spTree>
      <p:nvGrpSpPr>
        <p:cNvPr id="1" name=""/>
        <p:cNvGrpSpPr/>
        <p:nvPr/>
      </p:nvGrpSpPr>
      <p:grpSpPr>
        <a:xfrm>
          <a:off x="0" y="0"/>
          <a:ext cx="0" cy="0"/>
          <a:chOff x="0" y="0"/>
          <a:chExt cx="0" cy="0"/>
        </a:xfrm>
      </p:grpSpPr>
      <p:sp>
        <p:nvSpPr>
          <p:cNvPr id="5" name="TextBox 4"/>
          <p:cNvSpPr txBox="1"/>
          <p:nvPr userDrawn="1"/>
        </p:nvSpPr>
        <p:spPr bwMode="gray">
          <a:xfrm>
            <a:off x="457200" y="2018680"/>
            <a:ext cx="7096494" cy="1200329"/>
          </a:xfrm>
          <a:prstGeom prst="rect">
            <a:avLst/>
          </a:prstGeom>
          <a:noFill/>
        </p:spPr>
        <p:txBody>
          <a:bodyPr wrap="none" lIns="0" tIns="0" rIns="0" bIns="0" rtlCol="0">
            <a:spAutoFit/>
          </a:bodyPr>
          <a:lstStyle/>
          <a:p>
            <a:r>
              <a:rPr lang="en-GB" sz="7800" spc="-40" baseline="0" noProof="0" dirty="0" smtClean="0">
                <a:solidFill>
                  <a:schemeClr val="accent1"/>
                </a:solidFill>
                <a:latin typeface="+mj-lt"/>
              </a:rPr>
              <a:t>Connect with us</a:t>
            </a:r>
            <a:endParaRPr lang="en-GB" sz="7800" spc="-40" baseline="0" noProof="0" dirty="0">
              <a:solidFill>
                <a:schemeClr val="accent1"/>
              </a:solidFill>
              <a:latin typeface="+mj-lt"/>
            </a:endParaRPr>
          </a:p>
        </p:txBody>
      </p:sp>
      <p:sp>
        <p:nvSpPr>
          <p:cNvPr id="8" name="TextBox 7"/>
          <p:cNvSpPr txBox="1"/>
          <p:nvPr userDrawn="1"/>
        </p:nvSpPr>
        <p:spPr bwMode="gray">
          <a:xfrm>
            <a:off x="457200" y="3217512"/>
            <a:ext cx="6752169" cy="461665"/>
          </a:xfrm>
          <a:prstGeom prst="rect">
            <a:avLst/>
          </a:prstGeom>
          <a:noFill/>
        </p:spPr>
        <p:txBody>
          <a:bodyPr wrap="none" lIns="0" tIns="0" rIns="0" bIns="0" rtlCol="0">
            <a:spAutoFit/>
          </a:bodyPr>
          <a:lstStyle/>
          <a:p>
            <a:r>
              <a:rPr lang="en-GB" sz="3000" spc="-40" noProof="0" dirty="0" smtClean="0">
                <a:solidFill>
                  <a:schemeClr val="accent1"/>
                </a:solidFill>
                <a:latin typeface="+mj-lt"/>
              </a:rPr>
              <a:t>View the University of Southampton </a:t>
            </a:r>
            <a:r>
              <a:rPr lang="en-GB" sz="3000" u="sng" spc="-40" baseline="0" noProof="0" dirty="0" smtClean="0">
                <a:solidFill>
                  <a:schemeClr val="accent1"/>
                </a:solidFill>
                <a:uFill>
                  <a:solidFill>
                    <a:schemeClr val="accent1"/>
                  </a:solidFill>
                </a:uFill>
                <a:latin typeface="+mj-lt"/>
                <a:hlinkClick r:id="rId2"/>
              </a:rPr>
              <a:t>film</a:t>
            </a:r>
            <a:endParaRPr lang="en-GB" sz="3000" u="sng" spc="-40" baseline="0" noProof="0" dirty="0">
              <a:solidFill>
                <a:schemeClr val="accent1"/>
              </a:solidFill>
              <a:uFill>
                <a:solidFill>
                  <a:schemeClr val="accent1"/>
                </a:solidFill>
              </a:uFill>
              <a:latin typeface="+mj-lt"/>
            </a:endParaRPr>
          </a:p>
        </p:txBody>
      </p:sp>
      <p:sp>
        <p:nvSpPr>
          <p:cNvPr id="9" name="TextBox 8"/>
          <p:cNvSpPr txBox="1"/>
          <p:nvPr userDrawn="1"/>
        </p:nvSpPr>
        <p:spPr bwMode="gray">
          <a:xfrm>
            <a:off x="457200" y="5487376"/>
            <a:ext cx="5405326" cy="492443"/>
          </a:xfrm>
          <a:prstGeom prst="rect">
            <a:avLst/>
          </a:prstGeom>
          <a:noFill/>
        </p:spPr>
        <p:txBody>
          <a:bodyPr wrap="none" lIns="0" tIns="0" rIns="0" bIns="0" rtlCol="0">
            <a:spAutoFit/>
          </a:bodyPr>
          <a:lstStyle/>
          <a:p>
            <a:r>
              <a:rPr lang="en-GB" sz="3200" b="1" u="none" spc="-40" baseline="0" noProof="0" dirty="0" smtClean="0">
                <a:solidFill>
                  <a:schemeClr val="accent1"/>
                </a:solidFill>
                <a:uFill>
                  <a:solidFill>
                    <a:schemeClr val="accent1"/>
                  </a:solidFill>
                </a:uFill>
                <a:latin typeface="Lucida Sans" panose="020B0602030504020204" pitchFamily="34" charset="0"/>
              </a:rPr>
              <a:t>search ‘we are connected’</a:t>
            </a:r>
            <a:endParaRPr lang="en-GB" sz="3200" b="1" u="none" spc="-40" baseline="0" noProof="0" dirty="0">
              <a:solidFill>
                <a:schemeClr val="accent1"/>
              </a:solidFill>
              <a:uFill>
                <a:solidFill>
                  <a:schemeClr val="accent1"/>
                </a:solidFill>
              </a:uFill>
              <a:latin typeface="Lucida Sans" panose="020B0602030504020204" pitchFamily="34" charset="0"/>
            </a:endParaRPr>
          </a:p>
        </p:txBody>
      </p:sp>
      <p:sp>
        <p:nvSpPr>
          <p:cNvPr id="10" name="TextBox 9"/>
          <p:cNvSpPr txBox="1"/>
          <p:nvPr userDrawn="1"/>
        </p:nvSpPr>
        <p:spPr bwMode="gray">
          <a:xfrm>
            <a:off x="457200" y="5971470"/>
            <a:ext cx="3189335" cy="430887"/>
          </a:xfrm>
          <a:prstGeom prst="rect">
            <a:avLst/>
          </a:prstGeom>
          <a:noFill/>
        </p:spPr>
        <p:txBody>
          <a:bodyPr wrap="none" lIns="0" tIns="0" rIns="0" bIns="0" rtlCol="0">
            <a:spAutoFit/>
          </a:bodyPr>
          <a:lstStyle/>
          <a:p>
            <a:r>
              <a:rPr lang="en-GB" sz="2800" b="0" u="none" spc="-50" baseline="0" noProof="0" dirty="0" smtClean="0">
                <a:solidFill>
                  <a:schemeClr val="accent1"/>
                </a:solidFill>
                <a:uFill>
                  <a:solidFill>
                    <a:schemeClr val="accent1"/>
                  </a:solidFill>
                </a:uFill>
                <a:latin typeface="Lucida Sans" panose="020B0602030504020204" pitchFamily="34" charset="0"/>
              </a:rPr>
              <a:t>#we are connected</a:t>
            </a:r>
            <a:endParaRPr lang="en-GB" sz="2800" b="0" u="none" spc="-50" baseline="0" noProof="0" dirty="0">
              <a:solidFill>
                <a:schemeClr val="accent1"/>
              </a:solidFill>
              <a:uFill>
                <a:solidFill>
                  <a:schemeClr val="accent1"/>
                </a:solidFill>
              </a:uFill>
              <a:latin typeface="Lucida Sans" panose="020B0602030504020204" pitchFamily="34" charset="0"/>
            </a:endParaRPr>
          </a:p>
        </p:txBody>
      </p:sp>
    </p:spTree>
    <p:extLst>
      <p:ext uri="{BB962C8B-B14F-4D97-AF65-F5344CB8AC3E}">
        <p14:creationId xmlns:p14="http://schemas.microsoft.com/office/powerpoint/2010/main" val="26505189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p:txBody>
          <a:bodyPr/>
          <a:lstStyle/>
          <a:p>
            <a:r>
              <a:rPr lang="en-GB" noProof="0" dirty="0" smtClean="0"/>
              <a:t>Click to insert title</a:t>
            </a:r>
            <a:endParaRPr lang="en-GB" noProof="0" dirty="0"/>
          </a:p>
        </p:txBody>
      </p:sp>
      <p:sp>
        <p:nvSpPr>
          <p:cNvPr id="3" name="Content Placeholder 2"/>
          <p:cNvSpPr>
            <a:spLocks noGrp="1"/>
          </p:cNvSpPr>
          <p:nvPr>
            <p:ph idx="1"/>
          </p:nvPr>
        </p:nvSpPr>
        <p:spPr bwMode="gray">
          <a:xfrm>
            <a:off x="457200" y="2552203"/>
            <a:ext cx="8208000" cy="3600000"/>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8" name="Text Placeholder 7"/>
          <p:cNvSpPr>
            <a:spLocks noGrp="1"/>
          </p:cNvSpPr>
          <p:nvPr>
            <p:ph type="body" sz="quarter" idx="13" hasCustomPrompt="1"/>
          </p:nvPr>
        </p:nvSpPr>
        <p:spPr bwMode="gray">
          <a:xfrm>
            <a:off x="462405" y="6228318"/>
            <a:ext cx="8208000" cy="369332"/>
          </a:xfrm>
        </p:spPr>
        <p:txBody>
          <a:bodyPr anchor="t" anchorCtr="0">
            <a:noAutofit/>
          </a:bodyPr>
          <a:lstStyle>
            <a:lvl1pPr>
              <a:defRPr sz="1200">
                <a:solidFill>
                  <a:schemeClr val="tx1"/>
                </a:solidFill>
              </a:defRPr>
            </a:lvl1pPr>
            <a:lvl2pPr>
              <a:defRPr sz="1200">
                <a:solidFill>
                  <a:schemeClr val="tx1"/>
                </a:solidFill>
              </a:defRPr>
            </a:lvl2pPr>
            <a:lvl3pPr>
              <a:defRPr sz="1200">
                <a:solidFill>
                  <a:schemeClr val="tx1"/>
                </a:solidFill>
              </a:defRPr>
            </a:lvl3pPr>
            <a:lvl4pPr>
              <a:defRPr sz="1200">
                <a:solidFill>
                  <a:schemeClr val="tx1"/>
                </a:solidFill>
              </a:defRPr>
            </a:lvl4pPr>
            <a:lvl5pPr>
              <a:defRPr sz="1200">
                <a:solidFill>
                  <a:schemeClr val="tx1"/>
                </a:solidFill>
              </a:defRPr>
            </a:lvl5pPr>
          </a:lstStyle>
          <a:p>
            <a:pPr lvl="0"/>
            <a:r>
              <a:rPr lang="en-GB" noProof="0" dirty="0" smtClean="0"/>
              <a:t>Click to insert source/notes text, if any</a:t>
            </a:r>
          </a:p>
        </p:txBody>
      </p:sp>
    </p:spTree>
    <p:extLst>
      <p:ext uri="{BB962C8B-B14F-4D97-AF65-F5344CB8AC3E}">
        <p14:creationId xmlns:p14="http://schemas.microsoft.com/office/powerpoint/2010/main" val="116442859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orizontal Picture and Content">
    <p:spTree>
      <p:nvGrpSpPr>
        <p:cNvPr id="1" name=""/>
        <p:cNvGrpSpPr/>
        <p:nvPr/>
      </p:nvGrpSpPr>
      <p:grpSpPr>
        <a:xfrm>
          <a:off x="0" y="0"/>
          <a:ext cx="0" cy="0"/>
          <a:chOff x="0" y="0"/>
          <a:chExt cx="0" cy="0"/>
        </a:xfrm>
      </p:grpSpPr>
      <p:sp>
        <p:nvSpPr>
          <p:cNvPr id="3" name="Content Placeholder 2"/>
          <p:cNvSpPr>
            <a:spLocks noGrp="1"/>
          </p:cNvSpPr>
          <p:nvPr>
            <p:ph idx="1"/>
          </p:nvPr>
        </p:nvSpPr>
        <p:spPr bwMode="gray">
          <a:xfrm>
            <a:off x="457200" y="3270126"/>
            <a:ext cx="8208000" cy="2880000"/>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10" name="Freeform 6"/>
          <p:cNvSpPr>
            <a:spLocks noChangeAspect="1" noEditPoints="1"/>
          </p:cNvSpPr>
          <p:nvPr userDrawn="1"/>
        </p:nvSpPr>
        <p:spPr bwMode="gray">
          <a:xfrm>
            <a:off x="6084888" y="368301"/>
            <a:ext cx="2717800" cy="592138"/>
          </a:xfrm>
          <a:custGeom>
            <a:avLst/>
            <a:gdLst>
              <a:gd name="T0" fmla="*/ 69 w 3646"/>
              <a:gd name="T1" fmla="*/ 623 h 794"/>
              <a:gd name="T2" fmla="*/ 209 w 3646"/>
              <a:gd name="T3" fmla="*/ 440 h 794"/>
              <a:gd name="T4" fmla="*/ 261 w 3646"/>
              <a:gd name="T5" fmla="*/ 248 h 794"/>
              <a:gd name="T6" fmla="*/ 488 w 3646"/>
              <a:gd name="T7" fmla="*/ 282 h 794"/>
              <a:gd name="T8" fmla="*/ 627 w 3646"/>
              <a:gd name="T9" fmla="*/ 542 h 794"/>
              <a:gd name="T10" fmla="*/ 567 w 3646"/>
              <a:gd name="T11" fmla="*/ 380 h 794"/>
              <a:gd name="T12" fmla="*/ 481 w 3646"/>
              <a:gd name="T13" fmla="*/ 308 h 794"/>
              <a:gd name="T14" fmla="*/ 1184 w 3646"/>
              <a:gd name="T15" fmla="*/ 616 h 794"/>
              <a:gd name="T16" fmla="*/ 1196 w 3646"/>
              <a:gd name="T17" fmla="*/ 290 h 794"/>
              <a:gd name="T18" fmla="*/ 1246 w 3646"/>
              <a:gd name="T19" fmla="*/ 151 h 794"/>
              <a:gd name="T20" fmla="*/ 1316 w 3646"/>
              <a:gd name="T21" fmla="*/ 362 h 794"/>
              <a:gd name="T22" fmla="*/ 1554 w 3646"/>
              <a:gd name="T23" fmla="*/ 627 h 794"/>
              <a:gd name="T24" fmla="*/ 2231 w 3646"/>
              <a:gd name="T25" fmla="*/ 300 h 794"/>
              <a:gd name="T26" fmla="*/ 1884 w 3646"/>
              <a:gd name="T27" fmla="*/ 299 h 794"/>
              <a:gd name="T28" fmla="*/ 1973 w 3646"/>
              <a:gd name="T29" fmla="*/ 599 h 794"/>
              <a:gd name="T30" fmla="*/ 2191 w 3646"/>
              <a:gd name="T31" fmla="*/ 615 h 794"/>
              <a:gd name="T32" fmla="*/ 2341 w 3646"/>
              <a:gd name="T33" fmla="*/ 599 h 794"/>
              <a:gd name="T34" fmla="*/ 2295 w 3646"/>
              <a:gd name="T35" fmla="*/ 282 h 794"/>
              <a:gd name="T36" fmla="*/ 2969 w 3646"/>
              <a:gd name="T37" fmla="*/ 616 h 794"/>
              <a:gd name="T38" fmla="*/ 2981 w 3646"/>
              <a:gd name="T39" fmla="*/ 290 h 794"/>
              <a:gd name="T40" fmla="*/ 3032 w 3646"/>
              <a:gd name="T41" fmla="*/ 580 h 794"/>
              <a:gd name="T42" fmla="*/ 3153 w 3646"/>
              <a:gd name="T43" fmla="*/ 282 h 794"/>
              <a:gd name="T44" fmla="*/ 3087 w 3646"/>
              <a:gd name="T45" fmla="*/ 565 h 794"/>
              <a:gd name="T46" fmla="*/ 3413 w 3646"/>
              <a:gd name="T47" fmla="*/ 282 h 794"/>
              <a:gd name="T48" fmla="*/ 3413 w 3646"/>
              <a:gd name="T49" fmla="*/ 599 h 794"/>
              <a:gd name="T50" fmla="*/ 3646 w 3646"/>
              <a:gd name="T51" fmla="*/ 627 h 794"/>
              <a:gd name="T52" fmla="*/ 2754 w 3646"/>
              <a:gd name="T53" fmla="*/ 378 h 794"/>
              <a:gd name="T54" fmla="*/ 2438 w 3646"/>
              <a:gd name="T55" fmla="*/ 301 h 794"/>
              <a:gd name="T56" fmla="*/ 2557 w 3646"/>
              <a:gd name="T57" fmla="*/ 332 h 794"/>
              <a:gd name="T58" fmla="*/ 2553 w 3646"/>
              <a:gd name="T59" fmla="*/ 627 h 794"/>
              <a:gd name="T60" fmla="*/ 770 w 3646"/>
              <a:gd name="T61" fmla="*/ 566 h 794"/>
              <a:gd name="T62" fmla="*/ 796 w 3646"/>
              <a:gd name="T63" fmla="*/ 633 h 794"/>
              <a:gd name="T64" fmla="*/ 894 w 3646"/>
              <a:gd name="T65" fmla="*/ 308 h 794"/>
              <a:gd name="T66" fmla="*/ 992 w 3646"/>
              <a:gd name="T67" fmla="*/ 610 h 794"/>
              <a:gd name="T68" fmla="*/ 1616 w 3646"/>
              <a:gd name="T69" fmla="*/ 318 h 794"/>
              <a:gd name="T70" fmla="*/ 1754 w 3646"/>
              <a:gd name="T71" fmla="*/ 420 h 794"/>
              <a:gd name="T72" fmla="*/ 1779 w 3646"/>
              <a:gd name="T73" fmla="*/ 560 h 794"/>
              <a:gd name="T74" fmla="*/ 1785 w 3646"/>
              <a:gd name="T75" fmla="*/ 554 h 794"/>
              <a:gd name="T76" fmla="*/ 1473 w 3646"/>
              <a:gd name="T77" fmla="*/ 5 h 794"/>
              <a:gd name="T78" fmla="*/ 1582 w 3646"/>
              <a:gd name="T79" fmla="*/ 5 h 794"/>
              <a:gd name="T80" fmla="*/ 1750 w 3646"/>
              <a:gd name="T81" fmla="*/ 17 h 794"/>
              <a:gd name="T82" fmla="*/ 1608 w 3646"/>
              <a:gd name="T83" fmla="*/ 195 h 794"/>
              <a:gd name="T84" fmla="*/ 1743 w 3646"/>
              <a:gd name="T85" fmla="*/ 5 h 794"/>
              <a:gd name="T86" fmla="*/ 1841 w 3646"/>
              <a:gd name="T87" fmla="*/ 195 h 794"/>
              <a:gd name="T88" fmla="*/ 1907 w 3646"/>
              <a:gd name="T89" fmla="*/ 5 h 794"/>
              <a:gd name="T90" fmla="*/ 2001 w 3646"/>
              <a:gd name="T91" fmla="*/ 18 h 794"/>
              <a:gd name="T92" fmla="*/ 2151 w 3646"/>
              <a:gd name="T93" fmla="*/ 195 h 794"/>
              <a:gd name="T94" fmla="*/ 2128 w 3646"/>
              <a:gd name="T95" fmla="*/ 75 h 794"/>
              <a:gd name="T96" fmla="*/ 2292 w 3646"/>
              <a:gd name="T97" fmla="*/ 52 h 794"/>
              <a:gd name="T98" fmla="*/ 2205 w 3646"/>
              <a:gd name="T99" fmla="*/ 183 h 794"/>
              <a:gd name="T100" fmla="*/ 2317 w 3646"/>
              <a:gd name="T101" fmla="*/ 184 h 794"/>
              <a:gd name="T102" fmla="*/ 2205 w 3646"/>
              <a:gd name="T103" fmla="*/ 93 h 794"/>
              <a:gd name="T104" fmla="*/ 2434 w 3646"/>
              <a:gd name="T105" fmla="*/ 13 h 794"/>
              <a:gd name="T106" fmla="*/ 2336 w 3646"/>
              <a:gd name="T107" fmla="*/ 182 h 794"/>
              <a:gd name="T108" fmla="*/ 2468 w 3646"/>
              <a:gd name="T109" fmla="*/ 195 h 794"/>
              <a:gd name="T110" fmla="*/ 2673 w 3646"/>
              <a:gd name="T111" fmla="*/ 31 h 794"/>
              <a:gd name="T112" fmla="*/ 2579 w 3646"/>
              <a:gd name="T113" fmla="*/ 195 h 794"/>
              <a:gd name="T114" fmla="*/ 2768 w 3646"/>
              <a:gd name="T115" fmla="*/ 91 h 794"/>
              <a:gd name="T116" fmla="*/ 2738 w 3646"/>
              <a:gd name="T117" fmla="*/ 195 h 794"/>
              <a:gd name="T118" fmla="*/ 3100 w 3646"/>
              <a:gd name="T119" fmla="*/ 102 h 794"/>
              <a:gd name="T120" fmla="*/ 3013 w 3646"/>
              <a:gd name="T121" fmla="*/ 185 h 794"/>
              <a:gd name="T122" fmla="*/ 3209 w 3646"/>
              <a:gd name="T123" fmla="*/ 75 h 794"/>
              <a:gd name="T124" fmla="*/ 3119 w 3646"/>
              <a:gd name="T125" fmla="*/ 5 h 7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646" h="794">
                <a:moveTo>
                  <a:pt x="161" y="328"/>
                </a:moveTo>
                <a:cubicBezTo>
                  <a:pt x="195" y="345"/>
                  <a:pt x="220" y="359"/>
                  <a:pt x="237" y="369"/>
                </a:cubicBezTo>
                <a:cubicBezTo>
                  <a:pt x="254" y="379"/>
                  <a:pt x="268" y="393"/>
                  <a:pt x="280" y="411"/>
                </a:cubicBezTo>
                <a:cubicBezTo>
                  <a:pt x="293" y="429"/>
                  <a:pt x="299" y="453"/>
                  <a:pt x="299" y="484"/>
                </a:cubicBezTo>
                <a:cubicBezTo>
                  <a:pt x="299" y="528"/>
                  <a:pt x="283" y="563"/>
                  <a:pt x="249" y="591"/>
                </a:cubicBezTo>
                <a:cubicBezTo>
                  <a:pt x="216" y="619"/>
                  <a:pt x="179" y="633"/>
                  <a:pt x="138" y="633"/>
                </a:cubicBezTo>
                <a:cubicBezTo>
                  <a:pt x="110" y="633"/>
                  <a:pt x="87" y="630"/>
                  <a:pt x="69" y="623"/>
                </a:cubicBezTo>
                <a:cubicBezTo>
                  <a:pt x="50" y="616"/>
                  <a:pt x="28" y="606"/>
                  <a:pt x="2" y="592"/>
                </a:cubicBezTo>
                <a:cubicBezTo>
                  <a:pt x="0" y="483"/>
                  <a:pt x="0" y="483"/>
                  <a:pt x="0" y="483"/>
                </a:cubicBezTo>
                <a:cubicBezTo>
                  <a:pt x="10" y="516"/>
                  <a:pt x="26" y="544"/>
                  <a:pt x="47" y="568"/>
                </a:cubicBezTo>
                <a:cubicBezTo>
                  <a:pt x="69" y="591"/>
                  <a:pt x="97" y="602"/>
                  <a:pt x="133" y="602"/>
                </a:cubicBezTo>
                <a:cubicBezTo>
                  <a:pt x="168" y="602"/>
                  <a:pt x="193" y="592"/>
                  <a:pt x="209" y="571"/>
                </a:cubicBezTo>
                <a:cubicBezTo>
                  <a:pt x="224" y="551"/>
                  <a:pt x="232" y="528"/>
                  <a:pt x="232" y="505"/>
                </a:cubicBezTo>
                <a:cubicBezTo>
                  <a:pt x="232" y="473"/>
                  <a:pt x="224" y="452"/>
                  <a:pt x="209" y="440"/>
                </a:cubicBezTo>
                <a:cubicBezTo>
                  <a:pt x="193" y="429"/>
                  <a:pt x="160" y="410"/>
                  <a:pt x="109" y="385"/>
                </a:cubicBezTo>
                <a:cubicBezTo>
                  <a:pt x="72" y="366"/>
                  <a:pt x="45" y="347"/>
                  <a:pt x="27" y="327"/>
                </a:cubicBezTo>
                <a:cubicBezTo>
                  <a:pt x="10" y="307"/>
                  <a:pt x="2" y="282"/>
                  <a:pt x="2" y="253"/>
                </a:cubicBezTo>
                <a:cubicBezTo>
                  <a:pt x="2" y="212"/>
                  <a:pt x="17" y="180"/>
                  <a:pt x="48" y="157"/>
                </a:cubicBezTo>
                <a:cubicBezTo>
                  <a:pt x="79" y="135"/>
                  <a:pt x="114" y="123"/>
                  <a:pt x="153" y="123"/>
                </a:cubicBezTo>
                <a:cubicBezTo>
                  <a:pt x="194" y="123"/>
                  <a:pt x="229" y="133"/>
                  <a:pt x="257" y="152"/>
                </a:cubicBezTo>
                <a:cubicBezTo>
                  <a:pt x="261" y="248"/>
                  <a:pt x="261" y="248"/>
                  <a:pt x="261" y="248"/>
                </a:cubicBezTo>
                <a:cubicBezTo>
                  <a:pt x="256" y="225"/>
                  <a:pt x="243" y="204"/>
                  <a:pt x="222" y="184"/>
                </a:cubicBezTo>
                <a:cubicBezTo>
                  <a:pt x="201" y="163"/>
                  <a:pt x="174" y="153"/>
                  <a:pt x="143" y="153"/>
                </a:cubicBezTo>
                <a:cubicBezTo>
                  <a:pt x="115" y="153"/>
                  <a:pt x="95" y="161"/>
                  <a:pt x="81" y="178"/>
                </a:cubicBezTo>
                <a:cubicBezTo>
                  <a:pt x="68" y="194"/>
                  <a:pt x="62" y="212"/>
                  <a:pt x="62" y="231"/>
                </a:cubicBezTo>
                <a:cubicBezTo>
                  <a:pt x="62" y="252"/>
                  <a:pt x="68" y="269"/>
                  <a:pt x="81" y="280"/>
                </a:cubicBezTo>
                <a:cubicBezTo>
                  <a:pt x="95" y="292"/>
                  <a:pt x="121" y="308"/>
                  <a:pt x="161" y="328"/>
                </a:cubicBezTo>
                <a:close/>
                <a:moveTo>
                  <a:pt x="488" y="282"/>
                </a:moveTo>
                <a:cubicBezTo>
                  <a:pt x="456" y="282"/>
                  <a:pt x="428" y="290"/>
                  <a:pt x="403" y="307"/>
                </a:cubicBezTo>
                <a:cubicBezTo>
                  <a:pt x="378" y="324"/>
                  <a:pt x="360" y="346"/>
                  <a:pt x="346" y="373"/>
                </a:cubicBezTo>
                <a:cubicBezTo>
                  <a:pt x="333" y="401"/>
                  <a:pt x="327" y="429"/>
                  <a:pt x="327" y="458"/>
                </a:cubicBezTo>
                <a:cubicBezTo>
                  <a:pt x="327" y="503"/>
                  <a:pt x="340" y="544"/>
                  <a:pt x="367" y="580"/>
                </a:cubicBezTo>
                <a:cubicBezTo>
                  <a:pt x="394" y="615"/>
                  <a:pt x="434" y="633"/>
                  <a:pt x="487" y="633"/>
                </a:cubicBezTo>
                <a:cubicBezTo>
                  <a:pt x="518" y="633"/>
                  <a:pt x="545" y="625"/>
                  <a:pt x="570" y="608"/>
                </a:cubicBezTo>
                <a:cubicBezTo>
                  <a:pt x="594" y="592"/>
                  <a:pt x="613" y="570"/>
                  <a:pt x="627" y="542"/>
                </a:cubicBezTo>
                <a:cubicBezTo>
                  <a:pt x="640" y="514"/>
                  <a:pt x="647" y="486"/>
                  <a:pt x="647" y="458"/>
                </a:cubicBezTo>
                <a:cubicBezTo>
                  <a:pt x="647" y="428"/>
                  <a:pt x="641" y="400"/>
                  <a:pt x="630" y="373"/>
                </a:cubicBezTo>
                <a:cubicBezTo>
                  <a:pt x="619" y="346"/>
                  <a:pt x="601" y="324"/>
                  <a:pt x="576" y="307"/>
                </a:cubicBezTo>
                <a:cubicBezTo>
                  <a:pt x="552" y="290"/>
                  <a:pt x="523" y="282"/>
                  <a:pt x="488" y="282"/>
                </a:cubicBezTo>
                <a:close/>
                <a:moveTo>
                  <a:pt x="481" y="308"/>
                </a:moveTo>
                <a:cubicBezTo>
                  <a:pt x="503" y="308"/>
                  <a:pt x="521" y="314"/>
                  <a:pt x="535" y="328"/>
                </a:cubicBezTo>
                <a:cubicBezTo>
                  <a:pt x="549" y="341"/>
                  <a:pt x="560" y="358"/>
                  <a:pt x="567" y="380"/>
                </a:cubicBezTo>
                <a:cubicBezTo>
                  <a:pt x="575" y="401"/>
                  <a:pt x="579" y="425"/>
                  <a:pt x="581" y="453"/>
                </a:cubicBezTo>
                <a:cubicBezTo>
                  <a:pt x="582" y="496"/>
                  <a:pt x="575" y="531"/>
                  <a:pt x="560" y="560"/>
                </a:cubicBezTo>
                <a:cubicBezTo>
                  <a:pt x="545" y="588"/>
                  <a:pt x="522" y="603"/>
                  <a:pt x="492" y="604"/>
                </a:cubicBezTo>
                <a:cubicBezTo>
                  <a:pt x="463" y="606"/>
                  <a:pt x="440" y="593"/>
                  <a:pt x="422" y="565"/>
                </a:cubicBezTo>
                <a:cubicBezTo>
                  <a:pt x="404" y="537"/>
                  <a:pt x="395" y="503"/>
                  <a:pt x="393" y="462"/>
                </a:cubicBezTo>
                <a:cubicBezTo>
                  <a:pt x="392" y="420"/>
                  <a:pt x="398" y="384"/>
                  <a:pt x="414" y="354"/>
                </a:cubicBezTo>
                <a:cubicBezTo>
                  <a:pt x="429" y="325"/>
                  <a:pt x="451" y="310"/>
                  <a:pt x="481" y="308"/>
                </a:cubicBezTo>
                <a:close/>
                <a:moveTo>
                  <a:pt x="1095" y="223"/>
                </a:moveTo>
                <a:cubicBezTo>
                  <a:pt x="1000" y="321"/>
                  <a:pt x="1000" y="321"/>
                  <a:pt x="1000" y="321"/>
                </a:cubicBezTo>
                <a:cubicBezTo>
                  <a:pt x="1031" y="321"/>
                  <a:pt x="1031" y="321"/>
                  <a:pt x="1031" y="321"/>
                </a:cubicBezTo>
                <a:cubicBezTo>
                  <a:pt x="1031" y="527"/>
                  <a:pt x="1031" y="527"/>
                  <a:pt x="1031" y="527"/>
                </a:cubicBezTo>
                <a:cubicBezTo>
                  <a:pt x="1031" y="560"/>
                  <a:pt x="1041" y="586"/>
                  <a:pt x="1059" y="605"/>
                </a:cubicBezTo>
                <a:cubicBezTo>
                  <a:pt x="1078" y="624"/>
                  <a:pt x="1103" y="633"/>
                  <a:pt x="1133" y="633"/>
                </a:cubicBezTo>
                <a:cubicBezTo>
                  <a:pt x="1152" y="633"/>
                  <a:pt x="1169" y="627"/>
                  <a:pt x="1184" y="616"/>
                </a:cubicBezTo>
                <a:cubicBezTo>
                  <a:pt x="1199" y="604"/>
                  <a:pt x="1207" y="594"/>
                  <a:pt x="1207" y="583"/>
                </a:cubicBezTo>
                <a:cubicBezTo>
                  <a:pt x="1199" y="590"/>
                  <a:pt x="1192" y="595"/>
                  <a:pt x="1187" y="598"/>
                </a:cubicBezTo>
                <a:cubicBezTo>
                  <a:pt x="1182" y="601"/>
                  <a:pt x="1173" y="602"/>
                  <a:pt x="1160" y="602"/>
                </a:cubicBezTo>
                <a:cubicBezTo>
                  <a:pt x="1116" y="602"/>
                  <a:pt x="1093" y="577"/>
                  <a:pt x="1093" y="527"/>
                </a:cubicBezTo>
                <a:cubicBezTo>
                  <a:pt x="1093" y="321"/>
                  <a:pt x="1093" y="321"/>
                  <a:pt x="1093" y="321"/>
                </a:cubicBezTo>
                <a:cubicBezTo>
                  <a:pt x="1170" y="321"/>
                  <a:pt x="1170" y="321"/>
                  <a:pt x="1170" y="321"/>
                </a:cubicBezTo>
                <a:cubicBezTo>
                  <a:pt x="1196" y="290"/>
                  <a:pt x="1196" y="290"/>
                  <a:pt x="1196" y="290"/>
                </a:cubicBezTo>
                <a:cubicBezTo>
                  <a:pt x="1095" y="290"/>
                  <a:pt x="1095" y="290"/>
                  <a:pt x="1095" y="290"/>
                </a:cubicBezTo>
                <a:cubicBezTo>
                  <a:pt x="1095" y="223"/>
                  <a:pt x="1095" y="223"/>
                  <a:pt x="1095" y="223"/>
                </a:cubicBezTo>
                <a:close/>
                <a:moveTo>
                  <a:pt x="1426" y="282"/>
                </a:moveTo>
                <a:cubicBezTo>
                  <a:pt x="1392" y="282"/>
                  <a:pt x="1356" y="299"/>
                  <a:pt x="1316" y="334"/>
                </a:cubicBezTo>
                <a:cubicBezTo>
                  <a:pt x="1316" y="123"/>
                  <a:pt x="1316" y="123"/>
                  <a:pt x="1316" y="123"/>
                </a:cubicBezTo>
                <a:cubicBezTo>
                  <a:pt x="1226" y="141"/>
                  <a:pt x="1226" y="141"/>
                  <a:pt x="1226" y="141"/>
                </a:cubicBezTo>
                <a:cubicBezTo>
                  <a:pt x="1235" y="144"/>
                  <a:pt x="1242" y="148"/>
                  <a:pt x="1246" y="151"/>
                </a:cubicBezTo>
                <a:cubicBezTo>
                  <a:pt x="1250" y="155"/>
                  <a:pt x="1252" y="161"/>
                  <a:pt x="1252" y="170"/>
                </a:cubicBezTo>
                <a:cubicBezTo>
                  <a:pt x="1252" y="599"/>
                  <a:pt x="1252" y="599"/>
                  <a:pt x="1252" y="599"/>
                </a:cubicBezTo>
                <a:cubicBezTo>
                  <a:pt x="1252" y="611"/>
                  <a:pt x="1246" y="620"/>
                  <a:pt x="1233" y="627"/>
                </a:cubicBezTo>
                <a:cubicBezTo>
                  <a:pt x="1336" y="627"/>
                  <a:pt x="1336" y="627"/>
                  <a:pt x="1336" y="627"/>
                </a:cubicBezTo>
                <a:cubicBezTo>
                  <a:pt x="1328" y="622"/>
                  <a:pt x="1323" y="618"/>
                  <a:pt x="1320" y="614"/>
                </a:cubicBezTo>
                <a:cubicBezTo>
                  <a:pt x="1317" y="610"/>
                  <a:pt x="1316" y="605"/>
                  <a:pt x="1316" y="599"/>
                </a:cubicBezTo>
                <a:cubicBezTo>
                  <a:pt x="1316" y="362"/>
                  <a:pt x="1316" y="362"/>
                  <a:pt x="1316" y="362"/>
                </a:cubicBezTo>
                <a:cubicBezTo>
                  <a:pt x="1324" y="352"/>
                  <a:pt x="1335" y="343"/>
                  <a:pt x="1349" y="335"/>
                </a:cubicBezTo>
                <a:cubicBezTo>
                  <a:pt x="1363" y="328"/>
                  <a:pt x="1379" y="324"/>
                  <a:pt x="1395" y="324"/>
                </a:cubicBezTo>
                <a:cubicBezTo>
                  <a:pt x="1424" y="324"/>
                  <a:pt x="1444" y="332"/>
                  <a:pt x="1456" y="347"/>
                </a:cubicBezTo>
                <a:cubicBezTo>
                  <a:pt x="1467" y="362"/>
                  <a:pt x="1473" y="382"/>
                  <a:pt x="1473" y="407"/>
                </a:cubicBezTo>
                <a:cubicBezTo>
                  <a:pt x="1473" y="599"/>
                  <a:pt x="1473" y="599"/>
                  <a:pt x="1473" y="599"/>
                </a:cubicBezTo>
                <a:cubicBezTo>
                  <a:pt x="1473" y="610"/>
                  <a:pt x="1467" y="619"/>
                  <a:pt x="1454" y="627"/>
                </a:cubicBezTo>
                <a:cubicBezTo>
                  <a:pt x="1554" y="627"/>
                  <a:pt x="1554" y="627"/>
                  <a:pt x="1554" y="627"/>
                </a:cubicBezTo>
                <a:cubicBezTo>
                  <a:pt x="1547" y="622"/>
                  <a:pt x="1542" y="618"/>
                  <a:pt x="1539" y="615"/>
                </a:cubicBezTo>
                <a:cubicBezTo>
                  <a:pt x="1537" y="612"/>
                  <a:pt x="1535" y="607"/>
                  <a:pt x="1535" y="599"/>
                </a:cubicBezTo>
                <a:cubicBezTo>
                  <a:pt x="1535" y="383"/>
                  <a:pt x="1535" y="383"/>
                  <a:pt x="1535" y="383"/>
                </a:cubicBezTo>
                <a:cubicBezTo>
                  <a:pt x="1535" y="351"/>
                  <a:pt x="1525" y="326"/>
                  <a:pt x="1504" y="308"/>
                </a:cubicBezTo>
                <a:cubicBezTo>
                  <a:pt x="1483" y="290"/>
                  <a:pt x="1457" y="282"/>
                  <a:pt x="1426" y="282"/>
                </a:cubicBezTo>
                <a:close/>
                <a:moveTo>
                  <a:pt x="2295" y="282"/>
                </a:moveTo>
                <a:cubicBezTo>
                  <a:pt x="2273" y="282"/>
                  <a:pt x="2252" y="288"/>
                  <a:pt x="2231" y="300"/>
                </a:cubicBezTo>
                <a:cubicBezTo>
                  <a:pt x="2210" y="312"/>
                  <a:pt x="2193" y="328"/>
                  <a:pt x="2179" y="345"/>
                </a:cubicBezTo>
                <a:cubicBezTo>
                  <a:pt x="2173" y="325"/>
                  <a:pt x="2160" y="309"/>
                  <a:pt x="2141" y="298"/>
                </a:cubicBezTo>
                <a:cubicBezTo>
                  <a:pt x="2122" y="287"/>
                  <a:pt x="2101" y="282"/>
                  <a:pt x="2080" y="282"/>
                </a:cubicBezTo>
                <a:cubicBezTo>
                  <a:pt x="2059" y="282"/>
                  <a:pt x="2039" y="287"/>
                  <a:pt x="2023" y="297"/>
                </a:cubicBezTo>
                <a:cubicBezTo>
                  <a:pt x="2006" y="306"/>
                  <a:pt x="1989" y="318"/>
                  <a:pt x="1973" y="332"/>
                </a:cubicBezTo>
                <a:cubicBezTo>
                  <a:pt x="1973" y="282"/>
                  <a:pt x="1973" y="282"/>
                  <a:pt x="1973" y="282"/>
                </a:cubicBezTo>
                <a:cubicBezTo>
                  <a:pt x="1884" y="299"/>
                  <a:pt x="1884" y="299"/>
                  <a:pt x="1884" y="299"/>
                </a:cubicBezTo>
                <a:cubicBezTo>
                  <a:pt x="1892" y="301"/>
                  <a:pt x="1898" y="304"/>
                  <a:pt x="1903" y="308"/>
                </a:cubicBezTo>
                <a:cubicBezTo>
                  <a:pt x="1908" y="312"/>
                  <a:pt x="1911" y="319"/>
                  <a:pt x="1911" y="328"/>
                </a:cubicBezTo>
                <a:cubicBezTo>
                  <a:pt x="1911" y="599"/>
                  <a:pt x="1911" y="599"/>
                  <a:pt x="1911" y="599"/>
                </a:cubicBezTo>
                <a:cubicBezTo>
                  <a:pt x="1911" y="610"/>
                  <a:pt x="1904" y="619"/>
                  <a:pt x="1892" y="627"/>
                </a:cubicBezTo>
                <a:cubicBezTo>
                  <a:pt x="1994" y="627"/>
                  <a:pt x="1994" y="627"/>
                  <a:pt x="1994" y="627"/>
                </a:cubicBezTo>
                <a:cubicBezTo>
                  <a:pt x="1986" y="622"/>
                  <a:pt x="1981" y="618"/>
                  <a:pt x="1978" y="614"/>
                </a:cubicBezTo>
                <a:cubicBezTo>
                  <a:pt x="1975" y="611"/>
                  <a:pt x="1973" y="606"/>
                  <a:pt x="1973" y="599"/>
                </a:cubicBezTo>
                <a:cubicBezTo>
                  <a:pt x="1973" y="360"/>
                  <a:pt x="1973" y="360"/>
                  <a:pt x="1973" y="360"/>
                </a:cubicBezTo>
                <a:cubicBezTo>
                  <a:pt x="1994" y="336"/>
                  <a:pt x="2018" y="323"/>
                  <a:pt x="2047" y="323"/>
                </a:cubicBezTo>
                <a:cubicBezTo>
                  <a:pt x="2098" y="323"/>
                  <a:pt x="2123" y="349"/>
                  <a:pt x="2123" y="400"/>
                </a:cubicBezTo>
                <a:cubicBezTo>
                  <a:pt x="2123" y="599"/>
                  <a:pt x="2123" y="599"/>
                  <a:pt x="2123" y="599"/>
                </a:cubicBezTo>
                <a:cubicBezTo>
                  <a:pt x="2123" y="610"/>
                  <a:pt x="2117" y="619"/>
                  <a:pt x="2104" y="627"/>
                </a:cubicBezTo>
                <a:cubicBezTo>
                  <a:pt x="2206" y="627"/>
                  <a:pt x="2206" y="627"/>
                  <a:pt x="2206" y="627"/>
                </a:cubicBezTo>
                <a:cubicBezTo>
                  <a:pt x="2199" y="623"/>
                  <a:pt x="2195" y="619"/>
                  <a:pt x="2191" y="615"/>
                </a:cubicBezTo>
                <a:cubicBezTo>
                  <a:pt x="2188" y="611"/>
                  <a:pt x="2187" y="605"/>
                  <a:pt x="2187" y="599"/>
                </a:cubicBezTo>
                <a:cubicBezTo>
                  <a:pt x="2187" y="380"/>
                  <a:pt x="2187" y="380"/>
                  <a:pt x="2187" y="380"/>
                </a:cubicBezTo>
                <a:cubicBezTo>
                  <a:pt x="2187" y="375"/>
                  <a:pt x="2186" y="372"/>
                  <a:pt x="2185" y="369"/>
                </a:cubicBezTo>
                <a:cubicBezTo>
                  <a:pt x="2207" y="338"/>
                  <a:pt x="2233" y="323"/>
                  <a:pt x="2264" y="323"/>
                </a:cubicBezTo>
                <a:cubicBezTo>
                  <a:pt x="2291" y="323"/>
                  <a:pt x="2310" y="331"/>
                  <a:pt x="2323" y="345"/>
                </a:cubicBezTo>
                <a:cubicBezTo>
                  <a:pt x="2335" y="360"/>
                  <a:pt x="2341" y="380"/>
                  <a:pt x="2341" y="403"/>
                </a:cubicBezTo>
                <a:cubicBezTo>
                  <a:pt x="2341" y="599"/>
                  <a:pt x="2341" y="599"/>
                  <a:pt x="2341" y="599"/>
                </a:cubicBezTo>
                <a:cubicBezTo>
                  <a:pt x="2341" y="609"/>
                  <a:pt x="2334" y="619"/>
                  <a:pt x="2320" y="627"/>
                </a:cubicBezTo>
                <a:cubicBezTo>
                  <a:pt x="2422" y="627"/>
                  <a:pt x="2422" y="627"/>
                  <a:pt x="2422" y="627"/>
                </a:cubicBezTo>
                <a:cubicBezTo>
                  <a:pt x="2415" y="623"/>
                  <a:pt x="2411" y="619"/>
                  <a:pt x="2408" y="615"/>
                </a:cubicBezTo>
                <a:cubicBezTo>
                  <a:pt x="2404" y="611"/>
                  <a:pt x="2403" y="605"/>
                  <a:pt x="2403" y="599"/>
                </a:cubicBezTo>
                <a:cubicBezTo>
                  <a:pt x="2403" y="382"/>
                  <a:pt x="2403" y="382"/>
                  <a:pt x="2403" y="382"/>
                </a:cubicBezTo>
                <a:cubicBezTo>
                  <a:pt x="2403" y="350"/>
                  <a:pt x="2392" y="325"/>
                  <a:pt x="2370" y="308"/>
                </a:cubicBezTo>
                <a:cubicBezTo>
                  <a:pt x="2347" y="290"/>
                  <a:pt x="2323" y="282"/>
                  <a:pt x="2295" y="282"/>
                </a:cubicBezTo>
                <a:close/>
                <a:moveTo>
                  <a:pt x="2880" y="223"/>
                </a:moveTo>
                <a:cubicBezTo>
                  <a:pt x="2785" y="321"/>
                  <a:pt x="2785" y="321"/>
                  <a:pt x="2785" y="321"/>
                </a:cubicBezTo>
                <a:cubicBezTo>
                  <a:pt x="2816" y="321"/>
                  <a:pt x="2816" y="321"/>
                  <a:pt x="2816" y="321"/>
                </a:cubicBezTo>
                <a:cubicBezTo>
                  <a:pt x="2816" y="527"/>
                  <a:pt x="2816" y="527"/>
                  <a:pt x="2816" y="527"/>
                </a:cubicBezTo>
                <a:cubicBezTo>
                  <a:pt x="2816" y="560"/>
                  <a:pt x="2826" y="586"/>
                  <a:pt x="2845" y="605"/>
                </a:cubicBezTo>
                <a:cubicBezTo>
                  <a:pt x="2863" y="624"/>
                  <a:pt x="2888" y="633"/>
                  <a:pt x="2918" y="633"/>
                </a:cubicBezTo>
                <a:cubicBezTo>
                  <a:pt x="2937" y="633"/>
                  <a:pt x="2954" y="627"/>
                  <a:pt x="2969" y="616"/>
                </a:cubicBezTo>
                <a:cubicBezTo>
                  <a:pt x="2984" y="604"/>
                  <a:pt x="2992" y="594"/>
                  <a:pt x="2992" y="583"/>
                </a:cubicBezTo>
                <a:cubicBezTo>
                  <a:pt x="2984" y="590"/>
                  <a:pt x="2977" y="595"/>
                  <a:pt x="2972" y="598"/>
                </a:cubicBezTo>
                <a:cubicBezTo>
                  <a:pt x="2967" y="601"/>
                  <a:pt x="2958" y="602"/>
                  <a:pt x="2945" y="602"/>
                </a:cubicBezTo>
                <a:cubicBezTo>
                  <a:pt x="2901" y="602"/>
                  <a:pt x="2879" y="577"/>
                  <a:pt x="2879" y="527"/>
                </a:cubicBezTo>
                <a:cubicBezTo>
                  <a:pt x="2879" y="321"/>
                  <a:pt x="2879" y="321"/>
                  <a:pt x="2879" y="321"/>
                </a:cubicBezTo>
                <a:cubicBezTo>
                  <a:pt x="2955" y="321"/>
                  <a:pt x="2955" y="321"/>
                  <a:pt x="2955" y="321"/>
                </a:cubicBezTo>
                <a:cubicBezTo>
                  <a:pt x="2981" y="290"/>
                  <a:pt x="2981" y="290"/>
                  <a:pt x="2981" y="290"/>
                </a:cubicBezTo>
                <a:cubicBezTo>
                  <a:pt x="2880" y="290"/>
                  <a:pt x="2880" y="290"/>
                  <a:pt x="2880" y="290"/>
                </a:cubicBezTo>
                <a:cubicBezTo>
                  <a:pt x="2880" y="223"/>
                  <a:pt x="2880" y="223"/>
                  <a:pt x="2880" y="223"/>
                </a:cubicBezTo>
                <a:close/>
                <a:moveTo>
                  <a:pt x="3153" y="282"/>
                </a:moveTo>
                <a:cubicBezTo>
                  <a:pt x="3121" y="282"/>
                  <a:pt x="3093" y="290"/>
                  <a:pt x="3068" y="307"/>
                </a:cubicBezTo>
                <a:cubicBezTo>
                  <a:pt x="3043" y="324"/>
                  <a:pt x="3024" y="346"/>
                  <a:pt x="3011" y="373"/>
                </a:cubicBezTo>
                <a:cubicBezTo>
                  <a:pt x="2998" y="401"/>
                  <a:pt x="2991" y="429"/>
                  <a:pt x="2991" y="458"/>
                </a:cubicBezTo>
                <a:cubicBezTo>
                  <a:pt x="2991" y="503"/>
                  <a:pt x="3005" y="544"/>
                  <a:pt x="3032" y="580"/>
                </a:cubicBezTo>
                <a:cubicBezTo>
                  <a:pt x="3059" y="615"/>
                  <a:pt x="3099" y="633"/>
                  <a:pt x="3151" y="633"/>
                </a:cubicBezTo>
                <a:cubicBezTo>
                  <a:pt x="3182" y="633"/>
                  <a:pt x="3210" y="625"/>
                  <a:pt x="3234" y="608"/>
                </a:cubicBezTo>
                <a:cubicBezTo>
                  <a:pt x="3259" y="592"/>
                  <a:pt x="3278" y="570"/>
                  <a:pt x="3291" y="542"/>
                </a:cubicBezTo>
                <a:cubicBezTo>
                  <a:pt x="3305" y="514"/>
                  <a:pt x="3312" y="486"/>
                  <a:pt x="3312" y="458"/>
                </a:cubicBezTo>
                <a:cubicBezTo>
                  <a:pt x="3312" y="428"/>
                  <a:pt x="3306" y="400"/>
                  <a:pt x="3295" y="373"/>
                </a:cubicBezTo>
                <a:cubicBezTo>
                  <a:pt x="3283" y="346"/>
                  <a:pt x="3265" y="324"/>
                  <a:pt x="3241" y="307"/>
                </a:cubicBezTo>
                <a:cubicBezTo>
                  <a:pt x="3217" y="290"/>
                  <a:pt x="3187" y="282"/>
                  <a:pt x="3153" y="282"/>
                </a:cubicBezTo>
                <a:close/>
                <a:moveTo>
                  <a:pt x="3146" y="308"/>
                </a:moveTo>
                <a:cubicBezTo>
                  <a:pt x="3168" y="308"/>
                  <a:pt x="3185" y="314"/>
                  <a:pt x="3199" y="328"/>
                </a:cubicBezTo>
                <a:cubicBezTo>
                  <a:pt x="3214" y="341"/>
                  <a:pt x="3224" y="358"/>
                  <a:pt x="3232" y="380"/>
                </a:cubicBezTo>
                <a:cubicBezTo>
                  <a:pt x="3239" y="401"/>
                  <a:pt x="3244" y="425"/>
                  <a:pt x="3245" y="453"/>
                </a:cubicBezTo>
                <a:cubicBezTo>
                  <a:pt x="3247" y="496"/>
                  <a:pt x="3240" y="531"/>
                  <a:pt x="3225" y="560"/>
                </a:cubicBezTo>
                <a:cubicBezTo>
                  <a:pt x="3209" y="588"/>
                  <a:pt x="3186" y="603"/>
                  <a:pt x="3156" y="604"/>
                </a:cubicBezTo>
                <a:cubicBezTo>
                  <a:pt x="3128" y="606"/>
                  <a:pt x="3104" y="593"/>
                  <a:pt x="3087" y="565"/>
                </a:cubicBezTo>
                <a:cubicBezTo>
                  <a:pt x="3069" y="537"/>
                  <a:pt x="3059" y="503"/>
                  <a:pt x="3058" y="462"/>
                </a:cubicBezTo>
                <a:cubicBezTo>
                  <a:pt x="3056" y="420"/>
                  <a:pt x="3063" y="384"/>
                  <a:pt x="3078" y="354"/>
                </a:cubicBezTo>
                <a:cubicBezTo>
                  <a:pt x="3093" y="325"/>
                  <a:pt x="3116" y="310"/>
                  <a:pt x="3146" y="308"/>
                </a:cubicBezTo>
                <a:close/>
                <a:moveTo>
                  <a:pt x="3519" y="282"/>
                </a:moveTo>
                <a:cubicBezTo>
                  <a:pt x="3499" y="282"/>
                  <a:pt x="3479" y="287"/>
                  <a:pt x="3460" y="298"/>
                </a:cubicBezTo>
                <a:cubicBezTo>
                  <a:pt x="3441" y="309"/>
                  <a:pt x="3425" y="321"/>
                  <a:pt x="3413" y="334"/>
                </a:cubicBezTo>
                <a:cubicBezTo>
                  <a:pt x="3413" y="282"/>
                  <a:pt x="3413" y="282"/>
                  <a:pt x="3413" y="282"/>
                </a:cubicBezTo>
                <a:cubicBezTo>
                  <a:pt x="3326" y="298"/>
                  <a:pt x="3326" y="298"/>
                  <a:pt x="3326" y="298"/>
                </a:cubicBezTo>
                <a:cubicBezTo>
                  <a:pt x="3342" y="304"/>
                  <a:pt x="3350" y="314"/>
                  <a:pt x="3350" y="328"/>
                </a:cubicBezTo>
                <a:cubicBezTo>
                  <a:pt x="3350" y="599"/>
                  <a:pt x="3350" y="599"/>
                  <a:pt x="3350" y="599"/>
                </a:cubicBezTo>
                <a:cubicBezTo>
                  <a:pt x="3350" y="611"/>
                  <a:pt x="3344" y="620"/>
                  <a:pt x="3332" y="627"/>
                </a:cubicBezTo>
                <a:cubicBezTo>
                  <a:pt x="3432" y="627"/>
                  <a:pt x="3432" y="627"/>
                  <a:pt x="3432" y="627"/>
                </a:cubicBezTo>
                <a:cubicBezTo>
                  <a:pt x="3426" y="623"/>
                  <a:pt x="3421" y="619"/>
                  <a:pt x="3418" y="615"/>
                </a:cubicBezTo>
                <a:cubicBezTo>
                  <a:pt x="3415" y="611"/>
                  <a:pt x="3413" y="605"/>
                  <a:pt x="3413" y="599"/>
                </a:cubicBezTo>
                <a:cubicBezTo>
                  <a:pt x="3413" y="362"/>
                  <a:pt x="3413" y="362"/>
                  <a:pt x="3413" y="362"/>
                </a:cubicBezTo>
                <a:cubicBezTo>
                  <a:pt x="3422" y="351"/>
                  <a:pt x="3433" y="342"/>
                  <a:pt x="3447" y="335"/>
                </a:cubicBezTo>
                <a:cubicBezTo>
                  <a:pt x="3460" y="328"/>
                  <a:pt x="3474" y="324"/>
                  <a:pt x="3487" y="324"/>
                </a:cubicBezTo>
                <a:cubicBezTo>
                  <a:pt x="3539" y="324"/>
                  <a:pt x="3565" y="352"/>
                  <a:pt x="3565" y="409"/>
                </a:cubicBezTo>
                <a:cubicBezTo>
                  <a:pt x="3565" y="599"/>
                  <a:pt x="3565" y="599"/>
                  <a:pt x="3565" y="599"/>
                </a:cubicBezTo>
                <a:cubicBezTo>
                  <a:pt x="3565" y="611"/>
                  <a:pt x="3558" y="620"/>
                  <a:pt x="3546" y="627"/>
                </a:cubicBezTo>
                <a:cubicBezTo>
                  <a:pt x="3646" y="627"/>
                  <a:pt x="3646" y="627"/>
                  <a:pt x="3646" y="627"/>
                </a:cubicBezTo>
                <a:cubicBezTo>
                  <a:pt x="3637" y="620"/>
                  <a:pt x="3632" y="616"/>
                  <a:pt x="3630" y="613"/>
                </a:cubicBezTo>
                <a:cubicBezTo>
                  <a:pt x="3628" y="610"/>
                  <a:pt x="3627" y="605"/>
                  <a:pt x="3627" y="599"/>
                </a:cubicBezTo>
                <a:cubicBezTo>
                  <a:pt x="3627" y="383"/>
                  <a:pt x="3627" y="383"/>
                  <a:pt x="3627" y="383"/>
                </a:cubicBezTo>
                <a:cubicBezTo>
                  <a:pt x="3627" y="362"/>
                  <a:pt x="3622" y="344"/>
                  <a:pt x="3612" y="329"/>
                </a:cubicBezTo>
                <a:cubicBezTo>
                  <a:pt x="3602" y="314"/>
                  <a:pt x="3588" y="302"/>
                  <a:pt x="3571" y="294"/>
                </a:cubicBezTo>
                <a:cubicBezTo>
                  <a:pt x="3554" y="286"/>
                  <a:pt x="3537" y="282"/>
                  <a:pt x="3519" y="282"/>
                </a:cubicBezTo>
                <a:close/>
                <a:moveTo>
                  <a:pt x="2754" y="378"/>
                </a:moveTo>
                <a:cubicBezTo>
                  <a:pt x="2745" y="355"/>
                  <a:pt x="2734" y="337"/>
                  <a:pt x="2720" y="323"/>
                </a:cubicBezTo>
                <a:cubicBezTo>
                  <a:pt x="2705" y="309"/>
                  <a:pt x="2690" y="299"/>
                  <a:pt x="2674" y="292"/>
                </a:cubicBezTo>
                <a:cubicBezTo>
                  <a:pt x="2658" y="285"/>
                  <a:pt x="2642" y="282"/>
                  <a:pt x="2625" y="282"/>
                </a:cubicBezTo>
                <a:cubicBezTo>
                  <a:pt x="2603" y="282"/>
                  <a:pt x="2584" y="286"/>
                  <a:pt x="2566" y="295"/>
                </a:cubicBezTo>
                <a:cubicBezTo>
                  <a:pt x="2548" y="304"/>
                  <a:pt x="2534" y="315"/>
                  <a:pt x="2525" y="326"/>
                </a:cubicBezTo>
                <a:cubicBezTo>
                  <a:pt x="2525" y="282"/>
                  <a:pt x="2525" y="282"/>
                  <a:pt x="2525" y="282"/>
                </a:cubicBezTo>
                <a:cubicBezTo>
                  <a:pt x="2438" y="301"/>
                  <a:pt x="2438" y="301"/>
                  <a:pt x="2438" y="301"/>
                </a:cubicBezTo>
                <a:cubicBezTo>
                  <a:pt x="2454" y="305"/>
                  <a:pt x="2462" y="316"/>
                  <a:pt x="2462" y="331"/>
                </a:cubicBezTo>
                <a:cubicBezTo>
                  <a:pt x="2462" y="766"/>
                  <a:pt x="2462" y="766"/>
                  <a:pt x="2462" y="766"/>
                </a:cubicBezTo>
                <a:cubicBezTo>
                  <a:pt x="2462" y="779"/>
                  <a:pt x="2455" y="788"/>
                  <a:pt x="2443" y="794"/>
                </a:cubicBezTo>
                <a:cubicBezTo>
                  <a:pt x="2544" y="794"/>
                  <a:pt x="2544" y="794"/>
                  <a:pt x="2544" y="794"/>
                </a:cubicBezTo>
                <a:cubicBezTo>
                  <a:pt x="2532" y="788"/>
                  <a:pt x="2525" y="778"/>
                  <a:pt x="2525" y="766"/>
                </a:cubicBezTo>
                <a:cubicBezTo>
                  <a:pt x="2525" y="358"/>
                  <a:pt x="2525" y="358"/>
                  <a:pt x="2525" y="358"/>
                </a:cubicBezTo>
                <a:cubicBezTo>
                  <a:pt x="2534" y="348"/>
                  <a:pt x="2544" y="339"/>
                  <a:pt x="2557" y="332"/>
                </a:cubicBezTo>
                <a:cubicBezTo>
                  <a:pt x="2569" y="325"/>
                  <a:pt x="2583" y="322"/>
                  <a:pt x="2599" y="322"/>
                </a:cubicBezTo>
                <a:cubicBezTo>
                  <a:pt x="2624" y="322"/>
                  <a:pt x="2647" y="332"/>
                  <a:pt x="2667" y="353"/>
                </a:cubicBezTo>
                <a:cubicBezTo>
                  <a:pt x="2688" y="373"/>
                  <a:pt x="2698" y="408"/>
                  <a:pt x="2698" y="458"/>
                </a:cubicBezTo>
                <a:cubicBezTo>
                  <a:pt x="2698" y="504"/>
                  <a:pt x="2689" y="540"/>
                  <a:pt x="2670" y="566"/>
                </a:cubicBezTo>
                <a:cubicBezTo>
                  <a:pt x="2650" y="592"/>
                  <a:pt x="2624" y="604"/>
                  <a:pt x="2592" y="604"/>
                </a:cubicBezTo>
                <a:cubicBezTo>
                  <a:pt x="2568" y="604"/>
                  <a:pt x="2557" y="600"/>
                  <a:pt x="2536" y="582"/>
                </a:cubicBezTo>
                <a:cubicBezTo>
                  <a:pt x="2553" y="627"/>
                  <a:pt x="2553" y="627"/>
                  <a:pt x="2553" y="627"/>
                </a:cubicBezTo>
                <a:cubicBezTo>
                  <a:pt x="2568" y="631"/>
                  <a:pt x="2584" y="633"/>
                  <a:pt x="2601" y="633"/>
                </a:cubicBezTo>
                <a:cubicBezTo>
                  <a:pt x="2652" y="633"/>
                  <a:pt x="2692" y="615"/>
                  <a:pt x="2722" y="578"/>
                </a:cubicBezTo>
                <a:cubicBezTo>
                  <a:pt x="2752" y="541"/>
                  <a:pt x="2767" y="500"/>
                  <a:pt x="2767" y="455"/>
                </a:cubicBezTo>
                <a:cubicBezTo>
                  <a:pt x="2767" y="427"/>
                  <a:pt x="2763" y="401"/>
                  <a:pt x="2754" y="378"/>
                </a:cubicBezTo>
                <a:close/>
                <a:moveTo>
                  <a:pt x="865" y="581"/>
                </a:moveTo>
                <a:cubicBezTo>
                  <a:pt x="854" y="588"/>
                  <a:pt x="840" y="591"/>
                  <a:pt x="824" y="591"/>
                </a:cubicBezTo>
                <a:cubicBezTo>
                  <a:pt x="802" y="591"/>
                  <a:pt x="784" y="582"/>
                  <a:pt x="770" y="566"/>
                </a:cubicBezTo>
                <a:cubicBezTo>
                  <a:pt x="756" y="549"/>
                  <a:pt x="748" y="526"/>
                  <a:pt x="748" y="496"/>
                </a:cubicBezTo>
                <a:cubicBezTo>
                  <a:pt x="748" y="282"/>
                  <a:pt x="748" y="282"/>
                  <a:pt x="748" y="282"/>
                </a:cubicBezTo>
                <a:cubicBezTo>
                  <a:pt x="660" y="299"/>
                  <a:pt x="660" y="299"/>
                  <a:pt x="660" y="299"/>
                </a:cubicBezTo>
                <a:cubicBezTo>
                  <a:pt x="676" y="305"/>
                  <a:pt x="685" y="314"/>
                  <a:pt x="685" y="328"/>
                </a:cubicBezTo>
                <a:cubicBezTo>
                  <a:pt x="685" y="496"/>
                  <a:pt x="685" y="496"/>
                  <a:pt x="685" y="496"/>
                </a:cubicBezTo>
                <a:cubicBezTo>
                  <a:pt x="685" y="544"/>
                  <a:pt x="696" y="579"/>
                  <a:pt x="720" y="601"/>
                </a:cubicBezTo>
                <a:cubicBezTo>
                  <a:pt x="743" y="622"/>
                  <a:pt x="769" y="633"/>
                  <a:pt x="796" y="633"/>
                </a:cubicBezTo>
                <a:cubicBezTo>
                  <a:pt x="827" y="633"/>
                  <a:pt x="856" y="623"/>
                  <a:pt x="882" y="602"/>
                </a:cubicBezTo>
                <a:cubicBezTo>
                  <a:pt x="895" y="559"/>
                  <a:pt x="895" y="559"/>
                  <a:pt x="895" y="559"/>
                </a:cubicBezTo>
                <a:cubicBezTo>
                  <a:pt x="884" y="569"/>
                  <a:pt x="876" y="575"/>
                  <a:pt x="865" y="581"/>
                </a:cubicBezTo>
                <a:close/>
                <a:moveTo>
                  <a:pt x="963" y="568"/>
                </a:moveTo>
                <a:cubicBezTo>
                  <a:pt x="963" y="282"/>
                  <a:pt x="963" y="282"/>
                  <a:pt x="963" y="282"/>
                </a:cubicBezTo>
                <a:cubicBezTo>
                  <a:pt x="875" y="299"/>
                  <a:pt x="875" y="299"/>
                  <a:pt x="875" y="299"/>
                </a:cubicBezTo>
                <a:cubicBezTo>
                  <a:pt x="883" y="301"/>
                  <a:pt x="889" y="304"/>
                  <a:pt x="894" y="308"/>
                </a:cubicBezTo>
                <a:cubicBezTo>
                  <a:pt x="899" y="312"/>
                  <a:pt x="901" y="319"/>
                  <a:pt x="901" y="328"/>
                </a:cubicBezTo>
                <a:cubicBezTo>
                  <a:pt x="901" y="551"/>
                  <a:pt x="901" y="551"/>
                  <a:pt x="901" y="551"/>
                </a:cubicBezTo>
                <a:cubicBezTo>
                  <a:pt x="902" y="583"/>
                  <a:pt x="902" y="583"/>
                  <a:pt x="902" y="583"/>
                </a:cubicBezTo>
                <a:cubicBezTo>
                  <a:pt x="902" y="582"/>
                  <a:pt x="902" y="582"/>
                  <a:pt x="902" y="582"/>
                </a:cubicBezTo>
                <a:cubicBezTo>
                  <a:pt x="902" y="597"/>
                  <a:pt x="904" y="607"/>
                  <a:pt x="908" y="614"/>
                </a:cubicBezTo>
                <a:cubicBezTo>
                  <a:pt x="912" y="621"/>
                  <a:pt x="919" y="627"/>
                  <a:pt x="929" y="633"/>
                </a:cubicBezTo>
                <a:cubicBezTo>
                  <a:pt x="992" y="610"/>
                  <a:pt x="992" y="610"/>
                  <a:pt x="992" y="610"/>
                </a:cubicBezTo>
                <a:cubicBezTo>
                  <a:pt x="973" y="607"/>
                  <a:pt x="963" y="593"/>
                  <a:pt x="963" y="568"/>
                </a:cubicBezTo>
                <a:close/>
                <a:moveTo>
                  <a:pt x="1849" y="599"/>
                </a:moveTo>
                <a:cubicBezTo>
                  <a:pt x="1847" y="594"/>
                  <a:pt x="1846" y="586"/>
                  <a:pt x="1846" y="575"/>
                </a:cubicBezTo>
                <a:cubicBezTo>
                  <a:pt x="1846" y="380"/>
                  <a:pt x="1846" y="380"/>
                  <a:pt x="1846" y="380"/>
                </a:cubicBezTo>
                <a:cubicBezTo>
                  <a:pt x="1846" y="342"/>
                  <a:pt x="1834" y="316"/>
                  <a:pt x="1811" y="302"/>
                </a:cubicBezTo>
                <a:cubicBezTo>
                  <a:pt x="1787" y="289"/>
                  <a:pt x="1761" y="282"/>
                  <a:pt x="1731" y="282"/>
                </a:cubicBezTo>
                <a:cubicBezTo>
                  <a:pt x="1692" y="282"/>
                  <a:pt x="1653" y="294"/>
                  <a:pt x="1616" y="318"/>
                </a:cubicBezTo>
                <a:cubicBezTo>
                  <a:pt x="1617" y="408"/>
                  <a:pt x="1617" y="408"/>
                  <a:pt x="1617" y="408"/>
                </a:cubicBezTo>
                <a:cubicBezTo>
                  <a:pt x="1627" y="378"/>
                  <a:pt x="1641" y="353"/>
                  <a:pt x="1657" y="336"/>
                </a:cubicBezTo>
                <a:cubicBezTo>
                  <a:pt x="1673" y="318"/>
                  <a:pt x="1695" y="309"/>
                  <a:pt x="1722" y="309"/>
                </a:cubicBezTo>
                <a:cubicBezTo>
                  <a:pt x="1744" y="309"/>
                  <a:pt x="1760" y="315"/>
                  <a:pt x="1770" y="328"/>
                </a:cubicBezTo>
                <a:cubicBezTo>
                  <a:pt x="1780" y="340"/>
                  <a:pt x="1785" y="355"/>
                  <a:pt x="1785" y="373"/>
                </a:cubicBezTo>
                <a:cubicBezTo>
                  <a:pt x="1785" y="391"/>
                  <a:pt x="1784" y="401"/>
                  <a:pt x="1782" y="403"/>
                </a:cubicBezTo>
                <a:cubicBezTo>
                  <a:pt x="1776" y="411"/>
                  <a:pt x="1767" y="416"/>
                  <a:pt x="1754" y="420"/>
                </a:cubicBezTo>
                <a:cubicBezTo>
                  <a:pt x="1742" y="424"/>
                  <a:pt x="1722" y="430"/>
                  <a:pt x="1693" y="439"/>
                </a:cubicBezTo>
                <a:cubicBezTo>
                  <a:pt x="1664" y="447"/>
                  <a:pt x="1644" y="455"/>
                  <a:pt x="1633" y="462"/>
                </a:cubicBezTo>
                <a:cubicBezTo>
                  <a:pt x="1601" y="481"/>
                  <a:pt x="1584" y="509"/>
                  <a:pt x="1584" y="544"/>
                </a:cubicBezTo>
                <a:cubicBezTo>
                  <a:pt x="1584" y="564"/>
                  <a:pt x="1592" y="584"/>
                  <a:pt x="1607" y="604"/>
                </a:cubicBezTo>
                <a:cubicBezTo>
                  <a:pt x="1621" y="623"/>
                  <a:pt x="1643" y="633"/>
                  <a:pt x="1672" y="633"/>
                </a:cubicBezTo>
                <a:cubicBezTo>
                  <a:pt x="1706" y="633"/>
                  <a:pt x="1737" y="622"/>
                  <a:pt x="1765" y="599"/>
                </a:cubicBezTo>
                <a:cubicBezTo>
                  <a:pt x="1779" y="560"/>
                  <a:pt x="1779" y="560"/>
                  <a:pt x="1779" y="560"/>
                </a:cubicBezTo>
                <a:cubicBezTo>
                  <a:pt x="1756" y="581"/>
                  <a:pt x="1730" y="592"/>
                  <a:pt x="1702" y="592"/>
                </a:cubicBezTo>
                <a:cubicBezTo>
                  <a:pt x="1685" y="592"/>
                  <a:pt x="1672" y="586"/>
                  <a:pt x="1662" y="576"/>
                </a:cubicBezTo>
                <a:cubicBezTo>
                  <a:pt x="1652" y="565"/>
                  <a:pt x="1646" y="550"/>
                  <a:pt x="1646" y="532"/>
                </a:cubicBezTo>
                <a:cubicBezTo>
                  <a:pt x="1646" y="515"/>
                  <a:pt x="1652" y="501"/>
                  <a:pt x="1662" y="491"/>
                </a:cubicBezTo>
                <a:cubicBezTo>
                  <a:pt x="1672" y="481"/>
                  <a:pt x="1687" y="472"/>
                  <a:pt x="1707" y="464"/>
                </a:cubicBezTo>
                <a:cubicBezTo>
                  <a:pt x="1749" y="451"/>
                  <a:pt x="1775" y="442"/>
                  <a:pt x="1785" y="437"/>
                </a:cubicBezTo>
                <a:cubicBezTo>
                  <a:pt x="1785" y="554"/>
                  <a:pt x="1785" y="554"/>
                  <a:pt x="1785" y="554"/>
                </a:cubicBezTo>
                <a:cubicBezTo>
                  <a:pt x="1785" y="554"/>
                  <a:pt x="1786" y="579"/>
                  <a:pt x="1786" y="579"/>
                </a:cubicBezTo>
                <a:cubicBezTo>
                  <a:pt x="1786" y="597"/>
                  <a:pt x="1788" y="608"/>
                  <a:pt x="1792" y="614"/>
                </a:cubicBezTo>
                <a:cubicBezTo>
                  <a:pt x="1795" y="620"/>
                  <a:pt x="1802" y="626"/>
                  <a:pt x="1811" y="634"/>
                </a:cubicBezTo>
                <a:cubicBezTo>
                  <a:pt x="1868" y="609"/>
                  <a:pt x="1868" y="609"/>
                  <a:pt x="1868" y="609"/>
                </a:cubicBezTo>
                <a:cubicBezTo>
                  <a:pt x="1858" y="607"/>
                  <a:pt x="1851" y="603"/>
                  <a:pt x="1849" y="599"/>
                </a:cubicBezTo>
                <a:close/>
                <a:moveTo>
                  <a:pt x="1464" y="17"/>
                </a:moveTo>
                <a:cubicBezTo>
                  <a:pt x="1464" y="11"/>
                  <a:pt x="1468" y="7"/>
                  <a:pt x="1473" y="5"/>
                </a:cubicBezTo>
                <a:cubicBezTo>
                  <a:pt x="1428" y="5"/>
                  <a:pt x="1428" y="5"/>
                  <a:pt x="1428" y="5"/>
                </a:cubicBezTo>
                <a:cubicBezTo>
                  <a:pt x="1432" y="7"/>
                  <a:pt x="1437" y="11"/>
                  <a:pt x="1437" y="17"/>
                </a:cubicBezTo>
                <a:cubicBezTo>
                  <a:pt x="1437" y="135"/>
                  <a:pt x="1437" y="135"/>
                  <a:pt x="1437" y="135"/>
                </a:cubicBezTo>
                <a:cubicBezTo>
                  <a:pt x="1437" y="183"/>
                  <a:pt x="1478" y="198"/>
                  <a:pt x="1509" y="198"/>
                </a:cubicBezTo>
                <a:cubicBezTo>
                  <a:pt x="1544" y="198"/>
                  <a:pt x="1573" y="181"/>
                  <a:pt x="1573" y="135"/>
                </a:cubicBezTo>
                <a:cubicBezTo>
                  <a:pt x="1574" y="17"/>
                  <a:pt x="1574" y="17"/>
                  <a:pt x="1574" y="17"/>
                </a:cubicBezTo>
                <a:cubicBezTo>
                  <a:pt x="1574" y="11"/>
                  <a:pt x="1577" y="7"/>
                  <a:pt x="1582" y="5"/>
                </a:cubicBezTo>
                <a:cubicBezTo>
                  <a:pt x="1551" y="5"/>
                  <a:pt x="1551" y="5"/>
                  <a:pt x="1551" y="5"/>
                </a:cubicBezTo>
                <a:cubicBezTo>
                  <a:pt x="1555" y="7"/>
                  <a:pt x="1558" y="11"/>
                  <a:pt x="1558" y="17"/>
                </a:cubicBezTo>
                <a:cubicBezTo>
                  <a:pt x="1559" y="136"/>
                  <a:pt x="1559" y="136"/>
                  <a:pt x="1559" y="136"/>
                </a:cubicBezTo>
                <a:cubicBezTo>
                  <a:pt x="1559" y="161"/>
                  <a:pt x="1547" y="185"/>
                  <a:pt x="1510" y="185"/>
                </a:cubicBezTo>
                <a:cubicBezTo>
                  <a:pt x="1470" y="185"/>
                  <a:pt x="1464" y="155"/>
                  <a:pt x="1464" y="136"/>
                </a:cubicBezTo>
                <a:cubicBezTo>
                  <a:pt x="1464" y="17"/>
                  <a:pt x="1464" y="17"/>
                  <a:pt x="1464" y="17"/>
                </a:cubicBezTo>
                <a:close/>
                <a:moveTo>
                  <a:pt x="1750" y="17"/>
                </a:moveTo>
                <a:cubicBezTo>
                  <a:pt x="1750" y="141"/>
                  <a:pt x="1750" y="141"/>
                  <a:pt x="1750" y="141"/>
                </a:cubicBezTo>
                <a:cubicBezTo>
                  <a:pt x="1639" y="5"/>
                  <a:pt x="1639" y="5"/>
                  <a:pt x="1639" y="5"/>
                </a:cubicBezTo>
                <a:cubicBezTo>
                  <a:pt x="1599" y="5"/>
                  <a:pt x="1599" y="5"/>
                  <a:pt x="1599" y="5"/>
                </a:cubicBezTo>
                <a:cubicBezTo>
                  <a:pt x="1606" y="8"/>
                  <a:pt x="1609" y="12"/>
                  <a:pt x="1612" y="15"/>
                </a:cubicBezTo>
                <a:cubicBezTo>
                  <a:pt x="1615" y="19"/>
                  <a:pt x="1615" y="20"/>
                  <a:pt x="1615" y="28"/>
                </a:cubicBezTo>
                <a:cubicBezTo>
                  <a:pt x="1615" y="183"/>
                  <a:pt x="1615" y="183"/>
                  <a:pt x="1615" y="183"/>
                </a:cubicBezTo>
                <a:cubicBezTo>
                  <a:pt x="1615" y="189"/>
                  <a:pt x="1612" y="193"/>
                  <a:pt x="1608" y="195"/>
                </a:cubicBezTo>
                <a:cubicBezTo>
                  <a:pt x="1638" y="195"/>
                  <a:pt x="1638" y="195"/>
                  <a:pt x="1638" y="195"/>
                </a:cubicBezTo>
                <a:cubicBezTo>
                  <a:pt x="1633" y="193"/>
                  <a:pt x="1630" y="189"/>
                  <a:pt x="1630" y="183"/>
                </a:cubicBezTo>
                <a:cubicBezTo>
                  <a:pt x="1630" y="36"/>
                  <a:pt x="1630" y="36"/>
                  <a:pt x="1630" y="36"/>
                </a:cubicBezTo>
                <a:cubicBezTo>
                  <a:pt x="1630" y="39"/>
                  <a:pt x="1764" y="201"/>
                  <a:pt x="1764" y="201"/>
                </a:cubicBezTo>
                <a:cubicBezTo>
                  <a:pt x="1764" y="17"/>
                  <a:pt x="1764" y="17"/>
                  <a:pt x="1764" y="17"/>
                </a:cubicBezTo>
                <a:cubicBezTo>
                  <a:pt x="1764" y="11"/>
                  <a:pt x="1767" y="7"/>
                  <a:pt x="1772" y="5"/>
                </a:cubicBezTo>
                <a:cubicBezTo>
                  <a:pt x="1743" y="5"/>
                  <a:pt x="1743" y="5"/>
                  <a:pt x="1743" y="5"/>
                </a:cubicBezTo>
                <a:cubicBezTo>
                  <a:pt x="1747" y="7"/>
                  <a:pt x="1750" y="11"/>
                  <a:pt x="1750" y="17"/>
                </a:cubicBezTo>
                <a:close/>
                <a:moveTo>
                  <a:pt x="1841" y="5"/>
                </a:moveTo>
                <a:cubicBezTo>
                  <a:pt x="1799" y="5"/>
                  <a:pt x="1799" y="5"/>
                  <a:pt x="1799" y="5"/>
                </a:cubicBezTo>
                <a:cubicBezTo>
                  <a:pt x="1804" y="7"/>
                  <a:pt x="1807" y="11"/>
                  <a:pt x="1807" y="17"/>
                </a:cubicBezTo>
                <a:cubicBezTo>
                  <a:pt x="1807" y="183"/>
                  <a:pt x="1807" y="183"/>
                  <a:pt x="1807" y="183"/>
                </a:cubicBezTo>
                <a:cubicBezTo>
                  <a:pt x="1807" y="189"/>
                  <a:pt x="1804" y="193"/>
                  <a:pt x="1799" y="195"/>
                </a:cubicBezTo>
                <a:cubicBezTo>
                  <a:pt x="1841" y="195"/>
                  <a:pt x="1841" y="195"/>
                  <a:pt x="1841" y="195"/>
                </a:cubicBezTo>
                <a:cubicBezTo>
                  <a:pt x="1837" y="193"/>
                  <a:pt x="1833" y="189"/>
                  <a:pt x="1833" y="183"/>
                </a:cubicBezTo>
                <a:cubicBezTo>
                  <a:pt x="1833" y="17"/>
                  <a:pt x="1833" y="17"/>
                  <a:pt x="1833" y="17"/>
                </a:cubicBezTo>
                <a:cubicBezTo>
                  <a:pt x="1833" y="11"/>
                  <a:pt x="1837" y="7"/>
                  <a:pt x="1841" y="5"/>
                </a:cubicBezTo>
                <a:close/>
                <a:moveTo>
                  <a:pt x="2001" y="18"/>
                </a:moveTo>
                <a:cubicBezTo>
                  <a:pt x="2001" y="19"/>
                  <a:pt x="1952" y="151"/>
                  <a:pt x="1952" y="151"/>
                </a:cubicBezTo>
                <a:cubicBezTo>
                  <a:pt x="1952" y="151"/>
                  <a:pt x="1902" y="22"/>
                  <a:pt x="1902" y="21"/>
                </a:cubicBezTo>
                <a:cubicBezTo>
                  <a:pt x="1900" y="14"/>
                  <a:pt x="1900" y="8"/>
                  <a:pt x="1907" y="5"/>
                </a:cubicBezTo>
                <a:cubicBezTo>
                  <a:pt x="1856" y="5"/>
                  <a:pt x="1856" y="5"/>
                  <a:pt x="1856" y="5"/>
                </a:cubicBezTo>
                <a:cubicBezTo>
                  <a:pt x="1865" y="8"/>
                  <a:pt x="1868" y="13"/>
                  <a:pt x="1871" y="18"/>
                </a:cubicBezTo>
                <a:cubicBezTo>
                  <a:pt x="1876" y="29"/>
                  <a:pt x="1948" y="203"/>
                  <a:pt x="1948" y="203"/>
                </a:cubicBezTo>
                <a:cubicBezTo>
                  <a:pt x="1948" y="203"/>
                  <a:pt x="2013" y="29"/>
                  <a:pt x="2017" y="18"/>
                </a:cubicBezTo>
                <a:cubicBezTo>
                  <a:pt x="2021" y="11"/>
                  <a:pt x="2020" y="10"/>
                  <a:pt x="2027" y="5"/>
                </a:cubicBezTo>
                <a:cubicBezTo>
                  <a:pt x="1997" y="5"/>
                  <a:pt x="1997" y="5"/>
                  <a:pt x="1997" y="5"/>
                </a:cubicBezTo>
                <a:cubicBezTo>
                  <a:pt x="2003" y="8"/>
                  <a:pt x="2004" y="12"/>
                  <a:pt x="2001" y="18"/>
                </a:cubicBezTo>
                <a:close/>
                <a:moveTo>
                  <a:pt x="2145" y="30"/>
                </a:moveTo>
                <a:cubicBezTo>
                  <a:pt x="2144" y="5"/>
                  <a:pt x="2144" y="5"/>
                  <a:pt x="2144" y="5"/>
                </a:cubicBezTo>
                <a:cubicBezTo>
                  <a:pt x="2039" y="5"/>
                  <a:pt x="2039" y="5"/>
                  <a:pt x="2039" y="5"/>
                </a:cubicBezTo>
                <a:cubicBezTo>
                  <a:pt x="2043" y="7"/>
                  <a:pt x="2047" y="11"/>
                  <a:pt x="2047" y="17"/>
                </a:cubicBezTo>
                <a:cubicBezTo>
                  <a:pt x="2047" y="183"/>
                  <a:pt x="2047" y="183"/>
                  <a:pt x="2047" y="183"/>
                </a:cubicBezTo>
                <a:cubicBezTo>
                  <a:pt x="2047" y="189"/>
                  <a:pt x="2043" y="193"/>
                  <a:pt x="2038" y="195"/>
                </a:cubicBezTo>
                <a:cubicBezTo>
                  <a:pt x="2151" y="195"/>
                  <a:pt x="2151" y="195"/>
                  <a:pt x="2151" y="195"/>
                </a:cubicBezTo>
                <a:cubicBezTo>
                  <a:pt x="2157" y="164"/>
                  <a:pt x="2157" y="164"/>
                  <a:pt x="2157" y="164"/>
                </a:cubicBezTo>
                <a:cubicBezTo>
                  <a:pt x="2146" y="182"/>
                  <a:pt x="2136" y="182"/>
                  <a:pt x="2105" y="182"/>
                </a:cubicBezTo>
                <a:cubicBezTo>
                  <a:pt x="2092" y="182"/>
                  <a:pt x="2079" y="181"/>
                  <a:pt x="2073" y="180"/>
                </a:cubicBezTo>
                <a:cubicBezTo>
                  <a:pt x="2073" y="97"/>
                  <a:pt x="2073" y="97"/>
                  <a:pt x="2073" y="97"/>
                </a:cubicBezTo>
                <a:cubicBezTo>
                  <a:pt x="2119" y="97"/>
                  <a:pt x="2119" y="97"/>
                  <a:pt x="2119" y="97"/>
                </a:cubicBezTo>
                <a:cubicBezTo>
                  <a:pt x="2123" y="97"/>
                  <a:pt x="2127" y="102"/>
                  <a:pt x="2128" y="105"/>
                </a:cubicBezTo>
                <a:cubicBezTo>
                  <a:pt x="2128" y="75"/>
                  <a:pt x="2128" y="75"/>
                  <a:pt x="2128" y="75"/>
                </a:cubicBezTo>
                <a:cubicBezTo>
                  <a:pt x="2127" y="78"/>
                  <a:pt x="2123" y="83"/>
                  <a:pt x="2119" y="83"/>
                </a:cubicBezTo>
                <a:cubicBezTo>
                  <a:pt x="2073" y="83"/>
                  <a:pt x="2073" y="83"/>
                  <a:pt x="2073" y="83"/>
                </a:cubicBezTo>
                <a:cubicBezTo>
                  <a:pt x="2073" y="19"/>
                  <a:pt x="2073" y="19"/>
                  <a:pt x="2073" y="19"/>
                </a:cubicBezTo>
                <a:cubicBezTo>
                  <a:pt x="2073" y="19"/>
                  <a:pt x="2116" y="20"/>
                  <a:pt x="2121" y="20"/>
                </a:cubicBezTo>
                <a:cubicBezTo>
                  <a:pt x="2133" y="20"/>
                  <a:pt x="2139" y="23"/>
                  <a:pt x="2145" y="30"/>
                </a:cubicBezTo>
                <a:close/>
                <a:moveTo>
                  <a:pt x="2248" y="99"/>
                </a:moveTo>
                <a:cubicBezTo>
                  <a:pt x="2265" y="97"/>
                  <a:pt x="2292" y="82"/>
                  <a:pt x="2292" y="52"/>
                </a:cubicBezTo>
                <a:cubicBezTo>
                  <a:pt x="2292" y="34"/>
                  <a:pt x="2280" y="5"/>
                  <a:pt x="2224" y="5"/>
                </a:cubicBezTo>
                <a:cubicBezTo>
                  <a:pt x="2171" y="5"/>
                  <a:pt x="2171" y="5"/>
                  <a:pt x="2171" y="5"/>
                </a:cubicBezTo>
                <a:cubicBezTo>
                  <a:pt x="2176" y="7"/>
                  <a:pt x="2179" y="11"/>
                  <a:pt x="2179" y="17"/>
                </a:cubicBezTo>
                <a:cubicBezTo>
                  <a:pt x="2179" y="183"/>
                  <a:pt x="2179" y="183"/>
                  <a:pt x="2179" y="183"/>
                </a:cubicBezTo>
                <a:cubicBezTo>
                  <a:pt x="2179" y="189"/>
                  <a:pt x="2176" y="193"/>
                  <a:pt x="2171" y="195"/>
                </a:cubicBezTo>
                <a:cubicBezTo>
                  <a:pt x="2213" y="195"/>
                  <a:pt x="2213" y="195"/>
                  <a:pt x="2213" y="195"/>
                </a:cubicBezTo>
                <a:cubicBezTo>
                  <a:pt x="2209" y="193"/>
                  <a:pt x="2205" y="189"/>
                  <a:pt x="2205" y="183"/>
                </a:cubicBezTo>
                <a:cubicBezTo>
                  <a:pt x="2205" y="107"/>
                  <a:pt x="2205" y="107"/>
                  <a:pt x="2205" y="107"/>
                </a:cubicBezTo>
                <a:cubicBezTo>
                  <a:pt x="2205" y="107"/>
                  <a:pt x="2216" y="107"/>
                  <a:pt x="2221" y="107"/>
                </a:cubicBezTo>
                <a:cubicBezTo>
                  <a:pt x="2236" y="107"/>
                  <a:pt x="2242" y="119"/>
                  <a:pt x="2249" y="131"/>
                </a:cubicBezTo>
                <a:cubicBezTo>
                  <a:pt x="2259" y="146"/>
                  <a:pt x="2269" y="162"/>
                  <a:pt x="2283" y="183"/>
                </a:cubicBezTo>
                <a:cubicBezTo>
                  <a:pt x="2288" y="189"/>
                  <a:pt x="2295" y="196"/>
                  <a:pt x="2306" y="196"/>
                </a:cubicBezTo>
                <a:cubicBezTo>
                  <a:pt x="2335" y="195"/>
                  <a:pt x="2335" y="195"/>
                  <a:pt x="2335" y="195"/>
                </a:cubicBezTo>
                <a:cubicBezTo>
                  <a:pt x="2335" y="195"/>
                  <a:pt x="2323" y="191"/>
                  <a:pt x="2317" y="184"/>
                </a:cubicBezTo>
                <a:cubicBezTo>
                  <a:pt x="2305" y="171"/>
                  <a:pt x="2275" y="120"/>
                  <a:pt x="2275" y="120"/>
                </a:cubicBezTo>
                <a:cubicBezTo>
                  <a:pt x="2271" y="114"/>
                  <a:pt x="2263" y="102"/>
                  <a:pt x="2248" y="99"/>
                </a:cubicBezTo>
                <a:close/>
                <a:moveTo>
                  <a:pt x="2205" y="17"/>
                </a:moveTo>
                <a:cubicBezTo>
                  <a:pt x="2205" y="17"/>
                  <a:pt x="2214" y="16"/>
                  <a:pt x="2226" y="16"/>
                </a:cubicBezTo>
                <a:cubicBezTo>
                  <a:pt x="2256" y="16"/>
                  <a:pt x="2264" y="39"/>
                  <a:pt x="2264" y="52"/>
                </a:cubicBezTo>
                <a:cubicBezTo>
                  <a:pt x="2264" y="82"/>
                  <a:pt x="2243" y="93"/>
                  <a:pt x="2221" y="93"/>
                </a:cubicBezTo>
                <a:cubicBezTo>
                  <a:pt x="2214" y="93"/>
                  <a:pt x="2205" y="93"/>
                  <a:pt x="2205" y="93"/>
                </a:cubicBezTo>
                <a:cubicBezTo>
                  <a:pt x="2205" y="17"/>
                  <a:pt x="2205" y="17"/>
                  <a:pt x="2205" y="17"/>
                </a:cubicBezTo>
                <a:close/>
                <a:moveTo>
                  <a:pt x="2450" y="141"/>
                </a:moveTo>
                <a:cubicBezTo>
                  <a:pt x="2450" y="103"/>
                  <a:pt x="2424" y="94"/>
                  <a:pt x="2397" y="81"/>
                </a:cubicBezTo>
                <a:cubicBezTo>
                  <a:pt x="2370" y="68"/>
                  <a:pt x="2359" y="61"/>
                  <a:pt x="2359" y="43"/>
                </a:cubicBezTo>
                <a:cubicBezTo>
                  <a:pt x="2359" y="31"/>
                  <a:pt x="2366" y="13"/>
                  <a:pt x="2390" y="13"/>
                </a:cubicBezTo>
                <a:cubicBezTo>
                  <a:pt x="2416" y="13"/>
                  <a:pt x="2432" y="36"/>
                  <a:pt x="2436" y="50"/>
                </a:cubicBezTo>
                <a:cubicBezTo>
                  <a:pt x="2434" y="13"/>
                  <a:pt x="2434" y="13"/>
                  <a:pt x="2434" y="13"/>
                </a:cubicBezTo>
                <a:cubicBezTo>
                  <a:pt x="2421" y="4"/>
                  <a:pt x="2404" y="2"/>
                  <a:pt x="2394" y="2"/>
                </a:cubicBezTo>
                <a:cubicBezTo>
                  <a:pt x="2367" y="2"/>
                  <a:pt x="2336" y="18"/>
                  <a:pt x="2336" y="52"/>
                </a:cubicBezTo>
                <a:cubicBezTo>
                  <a:pt x="2336" y="75"/>
                  <a:pt x="2350" y="89"/>
                  <a:pt x="2377" y="103"/>
                </a:cubicBezTo>
                <a:cubicBezTo>
                  <a:pt x="2404" y="116"/>
                  <a:pt x="2424" y="122"/>
                  <a:pt x="2424" y="149"/>
                </a:cubicBezTo>
                <a:cubicBezTo>
                  <a:pt x="2424" y="162"/>
                  <a:pt x="2416" y="186"/>
                  <a:pt x="2386" y="186"/>
                </a:cubicBezTo>
                <a:cubicBezTo>
                  <a:pt x="2356" y="186"/>
                  <a:pt x="2341" y="160"/>
                  <a:pt x="2335" y="140"/>
                </a:cubicBezTo>
                <a:cubicBezTo>
                  <a:pt x="2336" y="182"/>
                  <a:pt x="2336" y="182"/>
                  <a:pt x="2336" y="182"/>
                </a:cubicBezTo>
                <a:cubicBezTo>
                  <a:pt x="2346" y="188"/>
                  <a:pt x="2364" y="198"/>
                  <a:pt x="2388" y="198"/>
                </a:cubicBezTo>
                <a:cubicBezTo>
                  <a:pt x="2418" y="198"/>
                  <a:pt x="2450" y="176"/>
                  <a:pt x="2450" y="141"/>
                </a:cubicBezTo>
                <a:close/>
                <a:moveTo>
                  <a:pt x="2510" y="5"/>
                </a:moveTo>
                <a:cubicBezTo>
                  <a:pt x="2468" y="5"/>
                  <a:pt x="2468" y="5"/>
                  <a:pt x="2468" y="5"/>
                </a:cubicBezTo>
                <a:cubicBezTo>
                  <a:pt x="2473" y="7"/>
                  <a:pt x="2476" y="11"/>
                  <a:pt x="2476" y="17"/>
                </a:cubicBezTo>
                <a:cubicBezTo>
                  <a:pt x="2476" y="183"/>
                  <a:pt x="2476" y="183"/>
                  <a:pt x="2476" y="183"/>
                </a:cubicBezTo>
                <a:cubicBezTo>
                  <a:pt x="2476" y="189"/>
                  <a:pt x="2473" y="193"/>
                  <a:pt x="2468" y="195"/>
                </a:cubicBezTo>
                <a:cubicBezTo>
                  <a:pt x="2510" y="195"/>
                  <a:pt x="2510" y="195"/>
                  <a:pt x="2510" y="195"/>
                </a:cubicBezTo>
                <a:cubicBezTo>
                  <a:pt x="2505" y="193"/>
                  <a:pt x="2502" y="189"/>
                  <a:pt x="2502" y="183"/>
                </a:cubicBezTo>
                <a:cubicBezTo>
                  <a:pt x="2502" y="17"/>
                  <a:pt x="2502" y="17"/>
                  <a:pt x="2502" y="17"/>
                </a:cubicBezTo>
                <a:cubicBezTo>
                  <a:pt x="2502" y="11"/>
                  <a:pt x="2505" y="7"/>
                  <a:pt x="2510" y="5"/>
                </a:cubicBezTo>
                <a:close/>
                <a:moveTo>
                  <a:pt x="2613" y="18"/>
                </a:moveTo>
                <a:cubicBezTo>
                  <a:pt x="2633" y="18"/>
                  <a:pt x="2659" y="20"/>
                  <a:pt x="2659" y="20"/>
                </a:cubicBezTo>
                <a:cubicBezTo>
                  <a:pt x="2666" y="21"/>
                  <a:pt x="2670" y="27"/>
                  <a:pt x="2673" y="31"/>
                </a:cubicBezTo>
                <a:cubicBezTo>
                  <a:pt x="2673" y="5"/>
                  <a:pt x="2673" y="5"/>
                  <a:pt x="2673" y="5"/>
                </a:cubicBezTo>
                <a:cubicBezTo>
                  <a:pt x="2525" y="5"/>
                  <a:pt x="2525" y="5"/>
                  <a:pt x="2525" y="5"/>
                </a:cubicBezTo>
                <a:cubicBezTo>
                  <a:pt x="2525" y="31"/>
                  <a:pt x="2525" y="31"/>
                  <a:pt x="2525" y="31"/>
                </a:cubicBezTo>
                <a:cubicBezTo>
                  <a:pt x="2528" y="27"/>
                  <a:pt x="2533" y="20"/>
                  <a:pt x="2540" y="20"/>
                </a:cubicBezTo>
                <a:cubicBezTo>
                  <a:pt x="2540" y="20"/>
                  <a:pt x="2565" y="18"/>
                  <a:pt x="2586" y="18"/>
                </a:cubicBezTo>
                <a:cubicBezTo>
                  <a:pt x="2586" y="183"/>
                  <a:pt x="2586" y="183"/>
                  <a:pt x="2586" y="183"/>
                </a:cubicBezTo>
                <a:cubicBezTo>
                  <a:pt x="2586" y="189"/>
                  <a:pt x="2583" y="193"/>
                  <a:pt x="2579" y="195"/>
                </a:cubicBezTo>
                <a:cubicBezTo>
                  <a:pt x="2620" y="195"/>
                  <a:pt x="2620" y="195"/>
                  <a:pt x="2620" y="195"/>
                </a:cubicBezTo>
                <a:cubicBezTo>
                  <a:pt x="2616" y="193"/>
                  <a:pt x="2613" y="189"/>
                  <a:pt x="2613" y="183"/>
                </a:cubicBezTo>
                <a:cubicBezTo>
                  <a:pt x="2613" y="18"/>
                  <a:pt x="2613" y="18"/>
                  <a:pt x="2613" y="18"/>
                </a:cubicBezTo>
                <a:close/>
                <a:moveTo>
                  <a:pt x="2838" y="5"/>
                </a:moveTo>
                <a:cubicBezTo>
                  <a:pt x="2800" y="5"/>
                  <a:pt x="2800" y="5"/>
                  <a:pt x="2800" y="5"/>
                </a:cubicBezTo>
                <a:cubicBezTo>
                  <a:pt x="2808" y="7"/>
                  <a:pt x="2810" y="11"/>
                  <a:pt x="2806" y="18"/>
                </a:cubicBezTo>
                <a:cubicBezTo>
                  <a:pt x="2768" y="91"/>
                  <a:pt x="2768" y="91"/>
                  <a:pt x="2768" y="91"/>
                </a:cubicBezTo>
                <a:cubicBezTo>
                  <a:pt x="2729" y="22"/>
                  <a:pt x="2729" y="22"/>
                  <a:pt x="2729" y="22"/>
                </a:cubicBezTo>
                <a:cubicBezTo>
                  <a:pt x="2722" y="9"/>
                  <a:pt x="2727" y="8"/>
                  <a:pt x="2733" y="5"/>
                </a:cubicBezTo>
                <a:cubicBezTo>
                  <a:pt x="2679" y="5"/>
                  <a:pt x="2679" y="5"/>
                  <a:pt x="2679" y="5"/>
                </a:cubicBezTo>
                <a:cubicBezTo>
                  <a:pt x="2687" y="9"/>
                  <a:pt x="2690" y="12"/>
                  <a:pt x="2695" y="18"/>
                </a:cubicBezTo>
                <a:cubicBezTo>
                  <a:pt x="2748" y="106"/>
                  <a:pt x="2748" y="106"/>
                  <a:pt x="2748" y="106"/>
                </a:cubicBezTo>
                <a:cubicBezTo>
                  <a:pt x="2748" y="183"/>
                  <a:pt x="2748" y="183"/>
                  <a:pt x="2748" y="183"/>
                </a:cubicBezTo>
                <a:cubicBezTo>
                  <a:pt x="2748" y="189"/>
                  <a:pt x="2743" y="193"/>
                  <a:pt x="2738" y="195"/>
                </a:cubicBezTo>
                <a:cubicBezTo>
                  <a:pt x="2786" y="195"/>
                  <a:pt x="2786" y="195"/>
                  <a:pt x="2786" y="195"/>
                </a:cubicBezTo>
                <a:cubicBezTo>
                  <a:pt x="2781" y="193"/>
                  <a:pt x="2776" y="189"/>
                  <a:pt x="2776" y="183"/>
                </a:cubicBezTo>
                <a:cubicBezTo>
                  <a:pt x="2776" y="105"/>
                  <a:pt x="2776" y="105"/>
                  <a:pt x="2776" y="105"/>
                </a:cubicBezTo>
                <a:cubicBezTo>
                  <a:pt x="2821" y="20"/>
                  <a:pt x="2821" y="20"/>
                  <a:pt x="2821" y="20"/>
                </a:cubicBezTo>
                <a:cubicBezTo>
                  <a:pt x="2824" y="13"/>
                  <a:pt x="2829" y="8"/>
                  <a:pt x="2838" y="5"/>
                </a:cubicBezTo>
                <a:close/>
                <a:moveTo>
                  <a:pt x="3010" y="198"/>
                </a:moveTo>
                <a:cubicBezTo>
                  <a:pt x="3051" y="199"/>
                  <a:pt x="3099" y="166"/>
                  <a:pt x="3100" y="102"/>
                </a:cubicBezTo>
                <a:cubicBezTo>
                  <a:pt x="3102" y="38"/>
                  <a:pt x="3055" y="3"/>
                  <a:pt x="3015" y="2"/>
                </a:cubicBezTo>
                <a:cubicBezTo>
                  <a:pt x="2958" y="0"/>
                  <a:pt x="2925" y="52"/>
                  <a:pt x="2923" y="97"/>
                </a:cubicBezTo>
                <a:cubicBezTo>
                  <a:pt x="2922" y="155"/>
                  <a:pt x="2963" y="197"/>
                  <a:pt x="3010" y="198"/>
                </a:cubicBezTo>
                <a:close/>
                <a:moveTo>
                  <a:pt x="2953" y="96"/>
                </a:moveTo>
                <a:cubicBezTo>
                  <a:pt x="2953" y="45"/>
                  <a:pt x="2977" y="14"/>
                  <a:pt x="3012" y="14"/>
                </a:cubicBezTo>
                <a:cubicBezTo>
                  <a:pt x="3049" y="14"/>
                  <a:pt x="3071" y="49"/>
                  <a:pt x="3071" y="103"/>
                </a:cubicBezTo>
                <a:cubicBezTo>
                  <a:pt x="3071" y="153"/>
                  <a:pt x="3049" y="185"/>
                  <a:pt x="3013" y="185"/>
                </a:cubicBezTo>
                <a:cubicBezTo>
                  <a:pt x="2983" y="185"/>
                  <a:pt x="2953" y="157"/>
                  <a:pt x="2953" y="96"/>
                </a:cubicBezTo>
                <a:close/>
                <a:moveTo>
                  <a:pt x="3161" y="195"/>
                </a:moveTo>
                <a:cubicBezTo>
                  <a:pt x="3156" y="193"/>
                  <a:pt x="3153" y="189"/>
                  <a:pt x="3153" y="183"/>
                </a:cubicBezTo>
                <a:cubicBezTo>
                  <a:pt x="3153" y="97"/>
                  <a:pt x="3153" y="97"/>
                  <a:pt x="3153" y="97"/>
                </a:cubicBezTo>
                <a:cubicBezTo>
                  <a:pt x="3200" y="97"/>
                  <a:pt x="3200" y="97"/>
                  <a:pt x="3200" y="97"/>
                </a:cubicBezTo>
                <a:cubicBezTo>
                  <a:pt x="3203" y="97"/>
                  <a:pt x="3208" y="102"/>
                  <a:pt x="3209" y="105"/>
                </a:cubicBezTo>
                <a:cubicBezTo>
                  <a:pt x="3209" y="75"/>
                  <a:pt x="3209" y="75"/>
                  <a:pt x="3209" y="75"/>
                </a:cubicBezTo>
                <a:cubicBezTo>
                  <a:pt x="3208" y="78"/>
                  <a:pt x="3203" y="83"/>
                  <a:pt x="3200" y="83"/>
                </a:cubicBezTo>
                <a:cubicBezTo>
                  <a:pt x="3153" y="83"/>
                  <a:pt x="3153" y="83"/>
                  <a:pt x="3153" y="83"/>
                </a:cubicBezTo>
                <a:cubicBezTo>
                  <a:pt x="3153" y="19"/>
                  <a:pt x="3153" y="19"/>
                  <a:pt x="3153" y="19"/>
                </a:cubicBezTo>
                <a:cubicBezTo>
                  <a:pt x="3153" y="19"/>
                  <a:pt x="3200" y="19"/>
                  <a:pt x="3206" y="20"/>
                </a:cubicBezTo>
                <a:cubicBezTo>
                  <a:pt x="3220" y="20"/>
                  <a:pt x="3226" y="24"/>
                  <a:pt x="3230" y="30"/>
                </a:cubicBezTo>
                <a:cubicBezTo>
                  <a:pt x="3230" y="5"/>
                  <a:pt x="3230" y="5"/>
                  <a:pt x="3230" y="5"/>
                </a:cubicBezTo>
                <a:cubicBezTo>
                  <a:pt x="3119" y="5"/>
                  <a:pt x="3119" y="5"/>
                  <a:pt x="3119" y="5"/>
                </a:cubicBezTo>
                <a:cubicBezTo>
                  <a:pt x="3123" y="7"/>
                  <a:pt x="3126" y="11"/>
                  <a:pt x="3126" y="17"/>
                </a:cubicBezTo>
                <a:cubicBezTo>
                  <a:pt x="3126" y="183"/>
                  <a:pt x="3126" y="183"/>
                  <a:pt x="3126" y="183"/>
                </a:cubicBezTo>
                <a:cubicBezTo>
                  <a:pt x="3126" y="189"/>
                  <a:pt x="3124" y="193"/>
                  <a:pt x="3119" y="195"/>
                </a:cubicBezTo>
                <a:cubicBezTo>
                  <a:pt x="3161" y="195"/>
                  <a:pt x="3161" y="195"/>
                  <a:pt x="3161" y="19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dirty="0"/>
          </a:p>
        </p:txBody>
      </p:sp>
      <p:sp>
        <p:nvSpPr>
          <p:cNvPr id="11" name="Title 10"/>
          <p:cNvSpPr>
            <a:spLocks noGrp="1"/>
          </p:cNvSpPr>
          <p:nvPr>
            <p:ph type="title" hasCustomPrompt="1"/>
          </p:nvPr>
        </p:nvSpPr>
        <p:spPr bwMode="gray">
          <a:xfrm>
            <a:off x="457200" y="1186033"/>
            <a:ext cx="8208000" cy="1368000"/>
          </a:xfrm>
        </p:spPr>
        <p:txBody>
          <a:bodyPr/>
          <a:lstStyle>
            <a:lvl1pPr>
              <a:defRPr>
                <a:solidFill>
                  <a:schemeClr val="bg1"/>
                </a:solidFill>
              </a:defRPr>
            </a:lvl1pPr>
          </a:lstStyle>
          <a:p>
            <a:r>
              <a:rPr lang="en-GB" noProof="0" dirty="0" smtClean="0"/>
              <a:t>Click to insert title</a:t>
            </a:r>
            <a:endParaRPr lang="en-GB" noProof="0" dirty="0"/>
          </a:p>
        </p:txBody>
      </p:sp>
      <p:sp>
        <p:nvSpPr>
          <p:cNvPr id="9" name="Text Placeholder 7"/>
          <p:cNvSpPr>
            <a:spLocks noGrp="1"/>
          </p:cNvSpPr>
          <p:nvPr>
            <p:ph type="body" sz="quarter" idx="14" hasCustomPrompt="1"/>
          </p:nvPr>
        </p:nvSpPr>
        <p:spPr bwMode="gray">
          <a:xfrm>
            <a:off x="462405" y="6228318"/>
            <a:ext cx="8208000" cy="369332"/>
          </a:xfrm>
        </p:spPr>
        <p:txBody>
          <a:bodyPr anchor="t" anchorCtr="0">
            <a:noAutofit/>
          </a:bodyPr>
          <a:lstStyle>
            <a:lvl1pPr>
              <a:defRPr sz="1200">
                <a:solidFill>
                  <a:schemeClr val="tx1"/>
                </a:solidFill>
              </a:defRPr>
            </a:lvl1pPr>
            <a:lvl2pPr>
              <a:defRPr sz="1200">
                <a:solidFill>
                  <a:schemeClr val="tx1"/>
                </a:solidFill>
              </a:defRPr>
            </a:lvl2pPr>
            <a:lvl3pPr>
              <a:defRPr sz="1200">
                <a:solidFill>
                  <a:schemeClr val="tx1"/>
                </a:solidFill>
              </a:defRPr>
            </a:lvl3pPr>
            <a:lvl4pPr>
              <a:defRPr sz="1200">
                <a:solidFill>
                  <a:schemeClr val="tx1"/>
                </a:solidFill>
              </a:defRPr>
            </a:lvl4pPr>
            <a:lvl5pPr>
              <a:defRPr sz="1200">
                <a:solidFill>
                  <a:schemeClr val="tx1"/>
                </a:solidFill>
              </a:defRPr>
            </a:lvl5pPr>
          </a:lstStyle>
          <a:p>
            <a:pPr lvl="0"/>
            <a:r>
              <a:rPr lang="en-GB" noProof="0" dirty="0" smtClean="0"/>
              <a:t>Click to insert source/notes text, if any</a:t>
            </a:r>
          </a:p>
        </p:txBody>
      </p:sp>
      <p:sp>
        <p:nvSpPr>
          <p:cNvPr id="8" name="Picture Placeholder 7"/>
          <p:cNvSpPr>
            <a:spLocks noGrp="1"/>
          </p:cNvSpPr>
          <p:nvPr>
            <p:ph type="pic" sz="quarter" idx="13" hasCustomPrompt="1"/>
          </p:nvPr>
        </p:nvSpPr>
        <p:spPr bwMode="gray">
          <a:xfrm>
            <a:off x="0" y="0"/>
            <a:ext cx="9144000" cy="3132000"/>
          </a:xfrm>
          <a:solidFill>
            <a:schemeClr val="accent2">
              <a:lumMod val="20000"/>
              <a:lumOff val="80000"/>
            </a:schemeClr>
          </a:solidFill>
        </p:spPr>
        <p:txBody>
          <a:bodyPr/>
          <a:lstStyle>
            <a:lvl1pPr marL="0" marR="0" indent="0" algn="l" defTabSz="914400" rtl="0" eaLnBrk="1" fontAlgn="auto" latinLnBrk="0" hangingPunct="1">
              <a:lnSpc>
                <a:spcPct val="100000"/>
              </a:lnSpc>
              <a:spcBef>
                <a:spcPts val="1200"/>
              </a:spcBef>
              <a:spcAft>
                <a:spcPts val="0"/>
              </a:spcAft>
              <a:buClrTx/>
              <a:buSzTx/>
              <a:buFont typeface="Arial" panose="020B0604020202020204" pitchFamily="34" charset="0"/>
              <a:buNone/>
              <a:tabLst/>
              <a:defRPr/>
            </a:lvl1pPr>
          </a:lstStyle>
          <a:p>
            <a:r>
              <a:rPr lang="en-GB" noProof="0" dirty="0" smtClean="0"/>
              <a:t> </a:t>
            </a:r>
          </a:p>
        </p:txBody>
      </p:sp>
      <p:sp>
        <p:nvSpPr>
          <p:cNvPr id="14" name="Rectangle 13"/>
          <p:cNvSpPr/>
          <p:nvPr userDrawn="1"/>
        </p:nvSpPr>
        <p:spPr>
          <a:xfrm>
            <a:off x="-2628520" y="5160786"/>
            <a:ext cx="2520000" cy="154332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180000" rIns="180000" bIns="180000" numCol="1" spcCol="0" rtlCol="0" fromWordArt="0" anchor="t" anchorCtr="0" forceAA="0" compatLnSpc="1">
            <a:prstTxWarp prst="textNoShape">
              <a:avLst/>
            </a:prstTxWarp>
            <a:spAutoFit/>
          </a:bodyPr>
          <a:lstStyle/>
          <a:p>
            <a:pPr algn="l"/>
            <a:r>
              <a:rPr lang="en-GB" sz="1000" b="0" dirty="0" smtClean="0">
                <a:solidFill>
                  <a:schemeClr val="bg1"/>
                </a:solidFill>
                <a:latin typeface="Lucida Sans" panose="020B0602030504020204" pitchFamily="34" charset="0"/>
              </a:rPr>
              <a:t>T</a:t>
            </a:r>
            <a:r>
              <a:rPr lang="en-GB" sz="1000" b="0" baseline="0" dirty="0" smtClean="0">
                <a:solidFill>
                  <a:schemeClr val="bg1"/>
                </a:solidFill>
                <a:latin typeface="Lucida Sans" panose="020B0602030504020204" pitchFamily="34" charset="0"/>
              </a:rPr>
              <a:t>ry to insert an image of  </a:t>
            </a:r>
            <a:r>
              <a:rPr lang="en-GB" sz="1000" b="1" u="sng" baseline="0" dirty="0" smtClean="0">
                <a:solidFill>
                  <a:srgbClr val="FF0000"/>
                </a:solidFill>
                <a:latin typeface="Lucida Sans" panose="020B0602030504020204" pitchFamily="34" charset="0"/>
              </a:rPr>
              <a:t>25.4cm by 8.7cm (approx. 3:1)</a:t>
            </a:r>
            <a:r>
              <a:rPr lang="en-GB" sz="1000" b="1" u="none" baseline="0" dirty="0" smtClean="0">
                <a:solidFill>
                  <a:srgbClr val="FF0000"/>
                </a:solidFill>
                <a:latin typeface="Lucida Sans" panose="020B0602030504020204" pitchFamily="34" charset="0"/>
              </a:rPr>
              <a:t> </a:t>
            </a:r>
            <a:r>
              <a:rPr lang="en-GB" sz="1000" b="0" baseline="0" dirty="0" smtClean="0">
                <a:solidFill>
                  <a:schemeClr val="bg1"/>
                </a:solidFill>
                <a:latin typeface="Lucida Sans" panose="020B0602030504020204" pitchFamily="34" charset="0"/>
              </a:rPr>
              <a:t>on this layout to avoid distortion.</a:t>
            </a:r>
          </a:p>
          <a:p>
            <a:pPr algn="l"/>
            <a:endParaRPr lang="en-GB" sz="1000" b="0" baseline="0" dirty="0" smtClean="0">
              <a:solidFill>
                <a:schemeClr val="bg1"/>
              </a:solidFill>
              <a:latin typeface="Lucida Sans" panose="020B0602030504020204" pitchFamily="34" charset="0"/>
            </a:endParaRPr>
          </a:p>
          <a:p>
            <a:pPr algn="l"/>
            <a:r>
              <a:rPr lang="en-GB" sz="1000" b="0" baseline="0" dirty="0" smtClean="0">
                <a:solidFill>
                  <a:schemeClr val="bg1"/>
                </a:solidFill>
                <a:latin typeface="Lucida Sans" panose="020B0602030504020204" pitchFamily="34" charset="0"/>
              </a:rPr>
              <a:t>Please ensure, the image has a simple background to display the logo and text overlapping.</a:t>
            </a:r>
            <a:endParaRPr lang="en-GB" sz="1000" b="0" dirty="0" smtClean="0">
              <a:solidFill>
                <a:schemeClr val="bg1"/>
              </a:solidFill>
              <a:latin typeface="Lucida Sans" panose="020B0602030504020204" pitchFamily="34" charset="0"/>
            </a:endParaRPr>
          </a:p>
        </p:txBody>
      </p:sp>
      <p:sp>
        <p:nvSpPr>
          <p:cNvPr id="12" name="Freeform 6"/>
          <p:cNvSpPr>
            <a:spLocks noChangeAspect="1" noEditPoints="1"/>
          </p:cNvSpPr>
          <p:nvPr userDrawn="1"/>
        </p:nvSpPr>
        <p:spPr bwMode="gray">
          <a:xfrm>
            <a:off x="6237288" y="520701"/>
            <a:ext cx="2717800" cy="592138"/>
          </a:xfrm>
          <a:custGeom>
            <a:avLst/>
            <a:gdLst>
              <a:gd name="T0" fmla="*/ 69 w 3646"/>
              <a:gd name="T1" fmla="*/ 623 h 794"/>
              <a:gd name="T2" fmla="*/ 209 w 3646"/>
              <a:gd name="T3" fmla="*/ 440 h 794"/>
              <a:gd name="T4" fmla="*/ 261 w 3646"/>
              <a:gd name="T5" fmla="*/ 248 h 794"/>
              <a:gd name="T6" fmla="*/ 488 w 3646"/>
              <a:gd name="T7" fmla="*/ 282 h 794"/>
              <a:gd name="T8" fmla="*/ 627 w 3646"/>
              <a:gd name="T9" fmla="*/ 542 h 794"/>
              <a:gd name="T10" fmla="*/ 567 w 3646"/>
              <a:gd name="T11" fmla="*/ 380 h 794"/>
              <a:gd name="T12" fmla="*/ 481 w 3646"/>
              <a:gd name="T13" fmla="*/ 308 h 794"/>
              <a:gd name="T14" fmla="*/ 1184 w 3646"/>
              <a:gd name="T15" fmla="*/ 616 h 794"/>
              <a:gd name="T16" fmla="*/ 1196 w 3646"/>
              <a:gd name="T17" fmla="*/ 290 h 794"/>
              <a:gd name="T18" fmla="*/ 1246 w 3646"/>
              <a:gd name="T19" fmla="*/ 151 h 794"/>
              <a:gd name="T20" fmla="*/ 1316 w 3646"/>
              <a:gd name="T21" fmla="*/ 362 h 794"/>
              <a:gd name="T22" fmla="*/ 1554 w 3646"/>
              <a:gd name="T23" fmla="*/ 627 h 794"/>
              <a:gd name="T24" fmla="*/ 2231 w 3646"/>
              <a:gd name="T25" fmla="*/ 300 h 794"/>
              <a:gd name="T26" fmla="*/ 1884 w 3646"/>
              <a:gd name="T27" fmla="*/ 299 h 794"/>
              <a:gd name="T28" fmla="*/ 1973 w 3646"/>
              <a:gd name="T29" fmla="*/ 599 h 794"/>
              <a:gd name="T30" fmla="*/ 2191 w 3646"/>
              <a:gd name="T31" fmla="*/ 615 h 794"/>
              <a:gd name="T32" fmla="*/ 2341 w 3646"/>
              <a:gd name="T33" fmla="*/ 599 h 794"/>
              <a:gd name="T34" fmla="*/ 2295 w 3646"/>
              <a:gd name="T35" fmla="*/ 282 h 794"/>
              <a:gd name="T36" fmla="*/ 2969 w 3646"/>
              <a:gd name="T37" fmla="*/ 616 h 794"/>
              <a:gd name="T38" fmla="*/ 2981 w 3646"/>
              <a:gd name="T39" fmla="*/ 290 h 794"/>
              <a:gd name="T40" fmla="*/ 3032 w 3646"/>
              <a:gd name="T41" fmla="*/ 580 h 794"/>
              <a:gd name="T42" fmla="*/ 3153 w 3646"/>
              <a:gd name="T43" fmla="*/ 282 h 794"/>
              <a:gd name="T44" fmla="*/ 3087 w 3646"/>
              <a:gd name="T45" fmla="*/ 565 h 794"/>
              <a:gd name="T46" fmla="*/ 3413 w 3646"/>
              <a:gd name="T47" fmla="*/ 282 h 794"/>
              <a:gd name="T48" fmla="*/ 3413 w 3646"/>
              <a:gd name="T49" fmla="*/ 599 h 794"/>
              <a:gd name="T50" fmla="*/ 3646 w 3646"/>
              <a:gd name="T51" fmla="*/ 627 h 794"/>
              <a:gd name="T52" fmla="*/ 2754 w 3646"/>
              <a:gd name="T53" fmla="*/ 378 h 794"/>
              <a:gd name="T54" fmla="*/ 2438 w 3646"/>
              <a:gd name="T55" fmla="*/ 301 h 794"/>
              <a:gd name="T56" fmla="*/ 2557 w 3646"/>
              <a:gd name="T57" fmla="*/ 332 h 794"/>
              <a:gd name="T58" fmla="*/ 2553 w 3646"/>
              <a:gd name="T59" fmla="*/ 627 h 794"/>
              <a:gd name="T60" fmla="*/ 770 w 3646"/>
              <a:gd name="T61" fmla="*/ 566 h 794"/>
              <a:gd name="T62" fmla="*/ 796 w 3646"/>
              <a:gd name="T63" fmla="*/ 633 h 794"/>
              <a:gd name="T64" fmla="*/ 894 w 3646"/>
              <a:gd name="T65" fmla="*/ 308 h 794"/>
              <a:gd name="T66" fmla="*/ 992 w 3646"/>
              <a:gd name="T67" fmla="*/ 610 h 794"/>
              <a:gd name="T68" fmla="*/ 1616 w 3646"/>
              <a:gd name="T69" fmla="*/ 318 h 794"/>
              <a:gd name="T70" fmla="*/ 1754 w 3646"/>
              <a:gd name="T71" fmla="*/ 420 h 794"/>
              <a:gd name="T72" fmla="*/ 1779 w 3646"/>
              <a:gd name="T73" fmla="*/ 560 h 794"/>
              <a:gd name="T74" fmla="*/ 1785 w 3646"/>
              <a:gd name="T75" fmla="*/ 554 h 794"/>
              <a:gd name="T76" fmla="*/ 1473 w 3646"/>
              <a:gd name="T77" fmla="*/ 5 h 794"/>
              <a:gd name="T78" fmla="*/ 1582 w 3646"/>
              <a:gd name="T79" fmla="*/ 5 h 794"/>
              <a:gd name="T80" fmla="*/ 1750 w 3646"/>
              <a:gd name="T81" fmla="*/ 17 h 794"/>
              <a:gd name="T82" fmla="*/ 1608 w 3646"/>
              <a:gd name="T83" fmla="*/ 195 h 794"/>
              <a:gd name="T84" fmla="*/ 1743 w 3646"/>
              <a:gd name="T85" fmla="*/ 5 h 794"/>
              <a:gd name="T86" fmla="*/ 1841 w 3646"/>
              <a:gd name="T87" fmla="*/ 195 h 794"/>
              <a:gd name="T88" fmla="*/ 1907 w 3646"/>
              <a:gd name="T89" fmla="*/ 5 h 794"/>
              <a:gd name="T90" fmla="*/ 2001 w 3646"/>
              <a:gd name="T91" fmla="*/ 18 h 794"/>
              <a:gd name="T92" fmla="*/ 2151 w 3646"/>
              <a:gd name="T93" fmla="*/ 195 h 794"/>
              <a:gd name="T94" fmla="*/ 2128 w 3646"/>
              <a:gd name="T95" fmla="*/ 75 h 794"/>
              <a:gd name="T96" fmla="*/ 2292 w 3646"/>
              <a:gd name="T97" fmla="*/ 52 h 794"/>
              <a:gd name="T98" fmla="*/ 2205 w 3646"/>
              <a:gd name="T99" fmla="*/ 183 h 794"/>
              <a:gd name="T100" fmla="*/ 2317 w 3646"/>
              <a:gd name="T101" fmla="*/ 184 h 794"/>
              <a:gd name="T102" fmla="*/ 2205 w 3646"/>
              <a:gd name="T103" fmla="*/ 93 h 794"/>
              <a:gd name="T104" fmla="*/ 2434 w 3646"/>
              <a:gd name="T105" fmla="*/ 13 h 794"/>
              <a:gd name="T106" fmla="*/ 2336 w 3646"/>
              <a:gd name="T107" fmla="*/ 182 h 794"/>
              <a:gd name="T108" fmla="*/ 2468 w 3646"/>
              <a:gd name="T109" fmla="*/ 195 h 794"/>
              <a:gd name="T110" fmla="*/ 2673 w 3646"/>
              <a:gd name="T111" fmla="*/ 31 h 794"/>
              <a:gd name="T112" fmla="*/ 2579 w 3646"/>
              <a:gd name="T113" fmla="*/ 195 h 794"/>
              <a:gd name="T114" fmla="*/ 2768 w 3646"/>
              <a:gd name="T115" fmla="*/ 91 h 794"/>
              <a:gd name="T116" fmla="*/ 2738 w 3646"/>
              <a:gd name="T117" fmla="*/ 195 h 794"/>
              <a:gd name="T118" fmla="*/ 3100 w 3646"/>
              <a:gd name="T119" fmla="*/ 102 h 794"/>
              <a:gd name="T120" fmla="*/ 3013 w 3646"/>
              <a:gd name="T121" fmla="*/ 185 h 794"/>
              <a:gd name="T122" fmla="*/ 3209 w 3646"/>
              <a:gd name="T123" fmla="*/ 75 h 794"/>
              <a:gd name="T124" fmla="*/ 3119 w 3646"/>
              <a:gd name="T125" fmla="*/ 5 h 7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646" h="794">
                <a:moveTo>
                  <a:pt x="161" y="328"/>
                </a:moveTo>
                <a:cubicBezTo>
                  <a:pt x="195" y="345"/>
                  <a:pt x="220" y="359"/>
                  <a:pt x="237" y="369"/>
                </a:cubicBezTo>
                <a:cubicBezTo>
                  <a:pt x="254" y="379"/>
                  <a:pt x="268" y="393"/>
                  <a:pt x="280" y="411"/>
                </a:cubicBezTo>
                <a:cubicBezTo>
                  <a:pt x="293" y="429"/>
                  <a:pt x="299" y="453"/>
                  <a:pt x="299" y="484"/>
                </a:cubicBezTo>
                <a:cubicBezTo>
                  <a:pt x="299" y="528"/>
                  <a:pt x="283" y="563"/>
                  <a:pt x="249" y="591"/>
                </a:cubicBezTo>
                <a:cubicBezTo>
                  <a:pt x="216" y="619"/>
                  <a:pt x="179" y="633"/>
                  <a:pt x="138" y="633"/>
                </a:cubicBezTo>
                <a:cubicBezTo>
                  <a:pt x="110" y="633"/>
                  <a:pt x="87" y="630"/>
                  <a:pt x="69" y="623"/>
                </a:cubicBezTo>
                <a:cubicBezTo>
                  <a:pt x="50" y="616"/>
                  <a:pt x="28" y="606"/>
                  <a:pt x="2" y="592"/>
                </a:cubicBezTo>
                <a:cubicBezTo>
                  <a:pt x="0" y="483"/>
                  <a:pt x="0" y="483"/>
                  <a:pt x="0" y="483"/>
                </a:cubicBezTo>
                <a:cubicBezTo>
                  <a:pt x="10" y="516"/>
                  <a:pt x="26" y="544"/>
                  <a:pt x="47" y="568"/>
                </a:cubicBezTo>
                <a:cubicBezTo>
                  <a:pt x="69" y="591"/>
                  <a:pt x="97" y="602"/>
                  <a:pt x="133" y="602"/>
                </a:cubicBezTo>
                <a:cubicBezTo>
                  <a:pt x="168" y="602"/>
                  <a:pt x="193" y="592"/>
                  <a:pt x="209" y="571"/>
                </a:cubicBezTo>
                <a:cubicBezTo>
                  <a:pt x="224" y="551"/>
                  <a:pt x="232" y="528"/>
                  <a:pt x="232" y="505"/>
                </a:cubicBezTo>
                <a:cubicBezTo>
                  <a:pt x="232" y="473"/>
                  <a:pt x="224" y="452"/>
                  <a:pt x="209" y="440"/>
                </a:cubicBezTo>
                <a:cubicBezTo>
                  <a:pt x="193" y="429"/>
                  <a:pt x="160" y="410"/>
                  <a:pt x="109" y="385"/>
                </a:cubicBezTo>
                <a:cubicBezTo>
                  <a:pt x="72" y="366"/>
                  <a:pt x="45" y="347"/>
                  <a:pt x="27" y="327"/>
                </a:cubicBezTo>
                <a:cubicBezTo>
                  <a:pt x="10" y="307"/>
                  <a:pt x="2" y="282"/>
                  <a:pt x="2" y="253"/>
                </a:cubicBezTo>
                <a:cubicBezTo>
                  <a:pt x="2" y="212"/>
                  <a:pt x="17" y="180"/>
                  <a:pt x="48" y="157"/>
                </a:cubicBezTo>
                <a:cubicBezTo>
                  <a:pt x="79" y="135"/>
                  <a:pt x="114" y="123"/>
                  <a:pt x="153" y="123"/>
                </a:cubicBezTo>
                <a:cubicBezTo>
                  <a:pt x="194" y="123"/>
                  <a:pt x="229" y="133"/>
                  <a:pt x="257" y="152"/>
                </a:cubicBezTo>
                <a:cubicBezTo>
                  <a:pt x="261" y="248"/>
                  <a:pt x="261" y="248"/>
                  <a:pt x="261" y="248"/>
                </a:cubicBezTo>
                <a:cubicBezTo>
                  <a:pt x="256" y="225"/>
                  <a:pt x="243" y="204"/>
                  <a:pt x="222" y="184"/>
                </a:cubicBezTo>
                <a:cubicBezTo>
                  <a:pt x="201" y="163"/>
                  <a:pt x="174" y="153"/>
                  <a:pt x="143" y="153"/>
                </a:cubicBezTo>
                <a:cubicBezTo>
                  <a:pt x="115" y="153"/>
                  <a:pt x="95" y="161"/>
                  <a:pt x="81" y="178"/>
                </a:cubicBezTo>
                <a:cubicBezTo>
                  <a:pt x="68" y="194"/>
                  <a:pt x="62" y="212"/>
                  <a:pt x="62" y="231"/>
                </a:cubicBezTo>
                <a:cubicBezTo>
                  <a:pt x="62" y="252"/>
                  <a:pt x="68" y="269"/>
                  <a:pt x="81" y="280"/>
                </a:cubicBezTo>
                <a:cubicBezTo>
                  <a:pt x="95" y="292"/>
                  <a:pt x="121" y="308"/>
                  <a:pt x="161" y="328"/>
                </a:cubicBezTo>
                <a:close/>
                <a:moveTo>
                  <a:pt x="488" y="282"/>
                </a:moveTo>
                <a:cubicBezTo>
                  <a:pt x="456" y="282"/>
                  <a:pt x="428" y="290"/>
                  <a:pt x="403" y="307"/>
                </a:cubicBezTo>
                <a:cubicBezTo>
                  <a:pt x="378" y="324"/>
                  <a:pt x="360" y="346"/>
                  <a:pt x="346" y="373"/>
                </a:cubicBezTo>
                <a:cubicBezTo>
                  <a:pt x="333" y="401"/>
                  <a:pt x="327" y="429"/>
                  <a:pt x="327" y="458"/>
                </a:cubicBezTo>
                <a:cubicBezTo>
                  <a:pt x="327" y="503"/>
                  <a:pt x="340" y="544"/>
                  <a:pt x="367" y="580"/>
                </a:cubicBezTo>
                <a:cubicBezTo>
                  <a:pt x="394" y="615"/>
                  <a:pt x="434" y="633"/>
                  <a:pt x="487" y="633"/>
                </a:cubicBezTo>
                <a:cubicBezTo>
                  <a:pt x="518" y="633"/>
                  <a:pt x="545" y="625"/>
                  <a:pt x="570" y="608"/>
                </a:cubicBezTo>
                <a:cubicBezTo>
                  <a:pt x="594" y="592"/>
                  <a:pt x="613" y="570"/>
                  <a:pt x="627" y="542"/>
                </a:cubicBezTo>
                <a:cubicBezTo>
                  <a:pt x="640" y="514"/>
                  <a:pt x="647" y="486"/>
                  <a:pt x="647" y="458"/>
                </a:cubicBezTo>
                <a:cubicBezTo>
                  <a:pt x="647" y="428"/>
                  <a:pt x="641" y="400"/>
                  <a:pt x="630" y="373"/>
                </a:cubicBezTo>
                <a:cubicBezTo>
                  <a:pt x="619" y="346"/>
                  <a:pt x="601" y="324"/>
                  <a:pt x="576" y="307"/>
                </a:cubicBezTo>
                <a:cubicBezTo>
                  <a:pt x="552" y="290"/>
                  <a:pt x="523" y="282"/>
                  <a:pt x="488" y="282"/>
                </a:cubicBezTo>
                <a:close/>
                <a:moveTo>
                  <a:pt x="481" y="308"/>
                </a:moveTo>
                <a:cubicBezTo>
                  <a:pt x="503" y="308"/>
                  <a:pt x="521" y="314"/>
                  <a:pt x="535" y="328"/>
                </a:cubicBezTo>
                <a:cubicBezTo>
                  <a:pt x="549" y="341"/>
                  <a:pt x="560" y="358"/>
                  <a:pt x="567" y="380"/>
                </a:cubicBezTo>
                <a:cubicBezTo>
                  <a:pt x="575" y="401"/>
                  <a:pt x="579" y="425"/>
                  <a:pt x="581" y="453"/>
                </a:cubicBezTo>
                <a:cubicBezTo>
                  <a:pt x="582" y="496"/>
                  <a:pt x="575" y="531"/>
                  <a:pt x="560" y="560"/>
                </a:cubicBezTo>
                <a:cubicBezTo>
                  <a:pt x="545" y="588"/>
                  <a:pt x="522" y="603"/>
                  <a:pt x="492" y="604"/>
                </a:cubicBezTo>
                <a:cubicBezTo>
                  <a:pt x="463" y="606"/>
                  <a:pt x="440" y="593"/>
                  <a:pt x="422" y="565"/>
                </a:cubicBezTo>
                <a:cubicBezTo>
                  <a:pt x="404" y="537"/>
                  <a:pt x="395" y="503"/>
                  <a:pt x="393" y="462"/>
                </a:cubicBezTo>
                <a:cubicBezTo>
                  <a:pt x="392" y="420"/>
                  <a:pt x="398" y="384"/>
                  <a:pt x="414" y="354"/>
                </a:cubicBezTo>
                <a:cubicBezTo>
                  <a:pt x="429" y="325"/>
                  <a:pt x="451" y="310"/>
                  <a:pt x="481" y="308"/>
                </a:cubicBezTo>
                <a:close/>
                <a:moveTo>
                  <a:pt x="1095" y="223"/>
                </a:moveTo>
                <a:cubicBezTo>
                  <a:pt x="1000" y="321"/>
                  <a:pt x="1000" y="321"/>
                  <a:pt x="1000" y="321"/>
                </a:cubicBezTo>
                <a:cubicBezTo>
                  <a:pt x="1031" y="321"/>
                  <a:pt x="1031" y="321"/>
                  <a:pt x="1031" y="321"/>
                </a:cubicBezTo>
                <a:cubicBezTo>
                  <a:pt x="1031" y="527"/>
                  <a:pt x="1031" y="527"/>
                  <a:pt x="1031" y="527"/>
                </a:cubicBezTo>
                <a:cubicBezTo>
                  <a:pt x="1031" y="560"/>
                  <a:pt x="1041" y="586"/>
                  <a:pt x="1059" y="605"/>
                </a:cubicBezTo>
                <a:cubicBezTo>
                  <a:pt x="1078" y="624"/>
                  <a:pt x="1103" y="633"/>
                  <a:pt x="1133" y="633"/>
                </a:cubicBezTo>
                <a:cubicBezTo>
                  <a:pt x="1152" y="633"/>
                  <a:pt x="1169" y="627"/>
                  <a:pt x="1184" y="616"/>
                </a:cubicBezTo>
                <a:cubicBezTo>
                  <a:pt x="1199" y="604"/>
                  <a:pt x="1207" y="594"/>
                  <a:pt x="1207" y="583"/>
                </a:cubicBezTo>
                <a:cubicBezTo>
                  <a:pt x="1199" y="590"/>
                  <a:pt x="1192" y="595"/>
                  <a:pt x="1187" y="598"/>
                </a:cubicBezTo>
                <a:cubicBezTo>
                  <a:pt x="1182" y="601"/>
                  <a:pt x="1173" y="602"/>
                  <a:pt x="1160" y="602"/>
                </a:cubicBezTo>
                <a:cubicBezTo>
                  <a:pt x="1116" y="602"/>
                  <a:pt x="1093" y="577"/>
                  <a:pt x="1093" y="527"/>
                </a:cubicBezTo>
                <a:cubicBezTo>
                  <a:pt x="1093" y="321"/>
                  <a:pt x="1093" y="321"/>
                  <a:pt x="1093" y="321"/>
                </a:cubicBezTo>
                <a:cubicBezTo>
                  <a:pt x="1170" y="321"/>
                  <a:pt x="1170" y="321"/>
                  <a:pt x="1170" y="321"/>
                </a:cubicBezTo>
                <a:cubicBezTo>
                  <a:pt x="1196" y="290"/>
                  <a:pt x="1196" y="290"/>
                  <a:pt x="1196" y="290"/>
                </a:cubicBezTo>
                <a:cubicBezTo>
                  <a:pt x="1095" y="290"/>
                  <a:pt x="1095" y="290"/>
                  <a:pt x="1095" y="290"/>
                </a:cubicBezTo>
                <a:cubicBezTo>
                  <a:pt x="1095" y="223"/>
                  <a:pt x="1095" y="223"/>
                  <a:pt x="1095" y="223"/>
                </a:cubicBezTo>
                <a:close/>
                <a:moveTo>
                  <a:pt x="1426" y="282"/>
                </a:moveTo>
                <a:cubicBezTo>
                  <a:pt x="1392" y="282"/>
                  <a:pt x="1356" y="299"/>
                  <a:pt x="1316" y="334"/>
                </a:cubicBezTo>
                <a:cubicBezTo>
                  <a:pt x="1316" y="123"/>
                  <a:pt x="1316" y="123"/>
                  <a:pt x="1316" y="123"/>
                </a:cubicBezTo>
                <a:cubicBezTo>
                  <a:pt x="1226" y="141"/>
                  <a:pt x="1226" y="141"/>
                  <a:pt x="1226" y="141"/>
                </a:cubicBezTo>
                <a:cubicBezTo>
                  <a:pt x="1235" y="144"/>
                  <a:pt x="1242" y="148"/>
                  <a:pt x="1246" y="151"/>
                </a:cubicBezTo>
                <a:cubicBezTo>
                  <a:pt x="1250" y="155"/>
                  <a:pt x="1252" y="161"/>
                  <a:pt x="1252" y="170"/>
                </a:cubicBezTo>
                <a:cubicBezTo>
                  <a:pt x="1252" y="599"/>
                  <a:pt x="1252" y="599"/>
                  <a:pt x="1252" y="599"/>
                </a:cubicBezTo>
                <a:cubicBezTo>
                  <a:pt x="1252" y="611"/>
                  <a:pt x="1246" y="620"/>
                  <a:pt x="1233" y="627"/>
                </a:cubicBezTo>
                <a:cubicBezTo>
                  <a:pt x="1336" y="627"/>
                  <a:pt x="1336" y="627"/>
                  <a:pt x="1336" y="627"/>
                </a:cubicBezTo>
                <a:cubicBezTo>
                  <a:pt x="1328" y="622"/>
                  <a:pt x="1323" y="618"/>
                  <a:pt x="1320" y="614"/>
                </a:cubicBezTo>
                <a:cubicBezTo>
                  <a:pt x="1317" y="610"/>
                  <a:pt x="1316" y="605"/>
                  <a:pt x="1316" y="599"/>
                </a:cubicBezTo>
                <a:cubicBezTo>
                  <a:pt x="1316" y="362"/>
                  <a:pt x="1316" y="362"/>
                  <a:pt x="1316" y="362"/>
                </a:cubicBezTo>
                <a:cubicBezTo>
                  <a:pt x="1324" y="352"/>
                  <a:pt x="1335" y="343"/>
                  <a:pt x="1349" y="335"/>
                </a:cubicBezTo>
                <a:cubicBezTo>
                  <a:pt x="1363" y="328"/>
                  <a:pt x="1379" y="324"/>
                  <a:pt x="1395" y="324"/>
                </a:cubicBezTo>
                <a:cubicBezTo>
                  <a:pt x="1424" y="324"/>
                  <a:pt x="1444" y="332"/>
                  <a:pt x="1456" y="347"/>
                </a:cubicBezTo>
                <a:cubicBezTo>
                  <a:pt x="1467" y="362"/>
                  <a:pt x="1473" y="382"/>
                  <a:pt x="1473" y="407"/>
                </a:cubicBezTo>
                <a:cubicBezTo>
                  <a:pt x="1473" y="599"/>
                  <a:pt x="1473" y="599"/>
                  <a:pt x="1473" y="599"/>
                </a:cubicBezTo>
                <a:cubicBezTo>
                  <a:pt x="1473" y="610"/>
                  <a:pt x="1467" y="619"/>
                  <a:pt x="1454" y="627"/>
                </a:cubicBezTo>
                <a:cubicBezTo>
                  <a:pt x="1554" y="627"/>
                  <a:pt x="1554" y="627"/>
                  <a:pt x="1554" y="627"/>
                </a:cubicBezTo>
                <a:cubicBezTo>
                  <a:pt x="1547" y="622"/>
                  <a:pt x="1542" y="618"/>
                  <a:pt x="1539" y="615"/>
                </a:cubicBezTo>
                <a:cubicBezTo>
                  <a:pt x="1537" y="612"/>
                  <a:pt x="1535" y="607"/>
                  <a:pt x="1535" y="599"/>
                </a:cubicBezTo>
                <a:cubicBezTo>
                  <a:pt x="1535" y="383"/>
                  <a:pt x="1535" y="383"/>
                  <a:pt x="1535" y="383"/>
                </a:cubicBezTo>
                <a:cubicBezTo>
                  <a:pt x="1535" y="351"/>
                  <a:pt x="1525" y="326"/>
                  <a:pt x="1504" y="308"/>
                </a:cubicBezTo>
                <a:cubicBezTo>
                  <a:pt x="1483" y="290"/>
                  <a:pt x="1457" y="282"/>
                  <a:pt x="1426" y="282"/>
                </a:cubicBezTo>
                <a:close/>
                <a:moveTo>
                  <a:pt x="2295" y="282"/>
                </a:moveTo>
                <a:cubicBezTo>
                  <a:pt x="2273" y="282"/>
                  <a:pt x="2252" y="288"/>
                  <a:pt x="2231" y="300"/>
                </a:cubicBezTo>
                <a:cubicBezTo>
                  <a:pt x="2210" y="312"/>
                  <a:pt x="2193" y="328"/>
                  <a:pt x="2179" y="345"/>
                </a:cubicBezTo>
                <a:cubicBezTo>
                  <a:pt x="2173" y="325"/>
                  <a:pt x="2160" y="309"/>
                  <a:pt x="2141" y="298"/>
                </a:cubicBezTo>
                <a:cubicBezTo>
                  <a:pt x="2122" y="287"/>
                  <a:pt x="2101" y="282"/>
                  <a:pt x="2080" y="282"/>
                </a:cubicBezTo>
                <a:cubicBezTo>
                  <a:pt x="2059" y="282"/>
                  <a:pt x="2039" y="287"/>
                  <a:pt x="2023" y="297"/>
                </a:cubicBezTo>
                <a:cubicBezTo>
                  <a:pt x="2006" y="306"/>
                  <a:pt x="1989" y="318"/>
                  <a:pt x="1973" y="332"/>
                </a:cubicBezTo>
                <a:cubicBezTo>
                  <a:pt x="1973" y="282"/>
                  <a:pt x="1973" y="282"/>
                  <a:pt x="1973" y="282"/>
                </a:cubicBezTo>
                <a:cubicBezTo>
                  <a:pt x="1884" y="299"/>
                  <a:pt x="1884" y="299"/>
                  <a:pt x="1884" y="299"/>
                </a:cubicBezTo>
                <a:cubicBezTo>
                  <a:pt x="1892" y="301"/>
                  <a:pt x="1898" y="304"/>
                  <a:pt x="1903" y="308"/>
                </a:cubicBezTo>
                <a:cubicBezTo>
                  <a:pt x="1908" y="312"/>
                  <a:pt x="1911" y="319"/>
                  <a:pt x="1911" y="328"/>
                </a:cubicBezTo>
                <a:cubicBezTo>
                  <a:pt x="1911" y="599"/>
                  <a:pt x="1911" y="599"/>
                  <a:pt x="1911" y="599"/>
                </a:cubicBezTo>
                <a:cubicBezTo>
                  <a:pt x="1911" y="610"/>
                  <a:pt x="1904" y="619"/>
                  <a:pt x="1892" y="627"/>
                </a:cubicBezTo>
                <a:cubicBezTo>
                  <a:pt x="1994" y="627"/>
                  <a:pt x="1994" y="627"/>
                  <a:pt x="1994" y="627"/>
                </a:cubicBezTo>
                <a:cubicBezTo>
                  <a:pt x="1986" y="622"/>
                  <a:pt x="1981" y="618"/>
                  <a:pt x="1978" y="614"/>
                </a:cubicBezTo>
                <a:cubicBezTo>
                  <a:pt x="1975" y="611"/>
                  <a:pt x="1973" y="606"/>
                  <a:pt x="1973" y="599"/>
                </a:cubicBezTo>
                <a:cubicBezTo>
                  <a:pt x="1973" y="360"/>
                  <a:pt x="1973" y="360"/>
                  <a:pt x="1973" y="360"/>
                </a:cubicBezTo>
                <a:cubicBezTo>
                  <a:pt x="1994" y="336"/>
                  <a:pt x="2018" y="323"/>
                  <a:pt x="2047" y="323"/>
                </a:cubicBezTo>
                <a:cubicBezTo>
                  <a:pt x="2098" y="323"/>
                  <a:pt x="2123" y="349"/>
                  <a:pt x="2123" y="400"/>
                </a:cubicBezTo>
                <a:cubicBezTo>
                  <a:pt x="2123" y="599"/>
                  <a:pt x="2123" y="599"/>
                  <a:pt x="2123" y="599"/>
                </a:cubicBezTo>
                <a:cubicBezTo>
                  <a:pt x="2123" y="610"/>
                  <a:pt x="2117" y="619"/>
                  <a:pt x="2104" y="627"/>
                </a:cubicBezTo>
                <a:cubicBezTo>
                  <a:pt x="2206" y="627"/>
                  <a:pt x="2206" y="627"/>
                  <a:pt x="2206" y="627"/>
                </a:cubicBezTo>
                <a:cubicBezTo>
                  <a:pt x="2199" y="623"/>
                  <a:pt x="2195" y="619"/>
                  <a:pt x="2191" y="615"/>
                </a:cubicBezTo>
                <a:cubicBezTo>
                  <a:pt x="2188" y="611"/>
                  <a:pt x="2187" y="605"/>
                  <a:pt x="2187" y="599"/>
                </a:cubicBezTo>
                <a:cubicBezTo>
                  <a:pt x="2187" y="380"/>
                  <a:pt x="2187" y="380"/>
                  <a:pt x="2187" y="380"/>
                </a:cubicBezTo>
                <a:cubicBezTo>
                  <a:pt x="2187" y="375"/>
                  <a:pt x="2186" y="372"/>
                  <a:pt x="2185" y="369"/>
                </a:cubicBezTo>
                <a:cubicBezTo>
                  <a:pt x="2207" y="338"/>
                  <a:pt x="2233" y="323"/>
                  <a:pt x="2264" y="323"/>
                </a:cubicBezTo>
                <a:cubicBezTo>
                  <a:pt x="2291" y="323"/>
                  <a:pt x="2310" y="331"/>
                  <a:pt x="2323" y="345"/>
                </a:cubicBezTo>
                <a:cubicBezTo>
                  <a:pt x="2335" y="360"/>
                  <a:pt x="2341" y="380"/>
                  <a:pt x="2341" y="403"/>
                </a:cubicBezTo>
                <a:cubicBezTo>
                  <a:pt x="2341" y="599"/>
                  <a:pt x="2341" y="599"/>
                  <a:pt x="2341" y="599"/>
                </a:cubicBezTo>
                <a:cubicBezTo>
                  <a:pt x="2341" y="609"/>
                  <a:pt x="2334" y="619"/>
                  <a:pt x="2320" y="627"/>
                </a:cubicBezTo>
                <a:cubicBezTo>
                  <a:pt x="2422" y="627"/>
                  <a:pt x="2422" y="627"/>
                  <a:pt x="2422" y="627"/>
                </a:cubicBezTo>
                <a:cubicBezTo>
                  <a:pt x="2415" y="623"/>
                  <a:pt x="2411" y="619"/>
                  <a:pt x="2408" y="615"/>
                </a:cubicBezTo>
                <a:cubicBezTo>
                  <a:pt x="2404" y="611"/>
                  <a:pt x="2403" y="605"/>
                  <a:pt x="2403" y="599"/>
                </a:cubicBezTo>
                <a:cubicBezTo>
                  <a:pt x="2403" y="382"/>
                  <a:pt x="2403" y="382"/>
                  <a:pt x="2403" y="382"/>
                </a:cubicBezTo>
                <a:cubicBezTo>
                  <a:pt x="2403" y="350"/>
                  <a:pt x="2392" y="325"/>
                  <a:pt x="2370" y="308"/>
                </a:cubicBezTo>
                <a:cubicBezTo>
                  <a:pt x="2347" y="290"/>
                  <a:pt x="2323" y="282"/>
                  <a:pt x="2295" y="282"/>
                </a:cubicBezTo>
                <a:close/>
                <a:moveTo>
                  <a:pt x="2880" y="223"/>
                </a:moveTo>
                <a:cubicBezTo>
                  <a:pt x="2785" y="321"/>
                  <a:pt x="2785" y="321"/>
                  <a:pt x="2785" y="321"/>
                </a:cubicBezTo>
                <a:cubicBezTo>
                  <a:pt x="2816" y="321"/>
                  <a:pt x="2816" y="321"/>
                  <a:pt x="2816" y="321"/>
                </a:cubicBezTo>
                <a:cubicBezTo>
                  <a:pt x="2816" y="527"/>
                  <a:pt x="2816" y="527"/>
                  <a:pt x="2816" y="527"/>
                </a:cubicBezTo>
                <a:cubicBezTo>
                  <a:pt x="2816" y="560"/>
                  <a:pt x="2826" y="586"/>
                  <a:pt x="2845" y="605"/>
                </a:cubicBezTo>
                <a:cubicBezTo>
                  <a:pt x="2863" y="624"/>
                  <a:pt x="2888" y="633"/>
                  <a:pt x="2918" y="633"/>
                </a:cubicBezTo>
                <a:cubicBezTo>
                  <a:pt x="2937" y="633"/>
                  <a:pt x="2954" y="627"/>
                  <a:pt x="2969" y="616"/>
                </a:cubicBezTo>
                <a:cubicBezTo>
                  <a:pt x="2984" y="604"/>
                  <a:pt x="2992" y="594"/>
                  <a:pt x="2992" y="583"/>
                </a:cubicBezTo>
                <a:cubicBezTo>
                  <a:pt x="2984" y="590"/>
                  <a:pt x="2977" y="595"/>
                  <a:pt x="2972" y="598"/>
                </a:cubicBezTo>
                <a:cubicBezTo>
                  <a:pt x="2967" y="601"/>
                  <a:pt x="2958" y="602"/>
                  <a:pt x="2945" y="602"/>
                </a:cubicBezTo>
                <a:cubicBezTo>
                  <a:pt x="2901" y="602"/>
                  <a:pt x="2879" y="577"/>
                  <a:pt x="2879" y="527"/>
                </a:cubicBezTo>
                <a:cubicBezTo>
                  <a:pt x="2879" y="321"/>
                  <a:pt x="2879" y="321"/>
                  <a:pt x="2879" y="321"/>
                </a:cubicBezTo>
                <a:cubicBezTo>
                  <a:pt x="2955" y="321"/>
                  <a:pt x="2955" y="321"/>
                  <a:pt x="2955" y="321"/>
                </a:cubicBezTo>
                <a:cubicBezTo>
                  <a:pt x="2981" y="290"/>
                  <a:pt x="2981" y="290"/>
                  <a:pt x="2981" y="290"/>
                </a:cubicBezTo>
                <a:cubicBezTo>
                  <a:pt x="2880" y="290"/>
                  <a:pt x="2880" y="290"/>
                  <a:pt x="2880" y="290"/>
                </a:cubicBezTo>
                <a:cubicBezTo>
                  <a:pt x="2880" y="223"/>
                  <a:pt x="2880" y="223"/>
                  <a:pt x="2880" y="223"/>
                </a:cubicBezTo>
                <a:close/>
                <a:moveTo>
                  <a:pt x="3153" y="282"/>
                </a:moveTo>
                <a:cubicBezTo>
                  <a:pt x="3121" y="282"/>
                  <a:pt x="3093" y="290"/>
                  <a:pt x="3068" y="307"/>
                </a:cubicBezTo>
                <a:cubicBezTo>
                  <a:pt x="3043" y="324"/>
                  <a:pt x="3024" y="346"/>
                  <a:pt x="3011" y="373"/>
                </a:cubicBezTo>
                <a:cubicBezTo>
                  <a:pt x="2998" y="401"/>
                  <a:pt x="2991" y="429"/>
                  <a:pt x="2991" y="458"/>
                </a:cubicBezTo>
                <a:cubicBezTo>
                  <a:pt x="2991" y="503"/>
                  <a:pt x="3005" y="544"/>
                  <a:pt x="3032" y="580"/>
                </a:cubicBezTo>
                <a:cubicBezTo>
                  <a:pt x="3059" y="615"/>
                  <a:pt x="3099" y="633"/>
                  <a:pt x="3151" y="633"/>
                </a:cubicBezTo>
                <a:cubicBezTo>
                  <a:pt x="3182" y="633"/>
                  <a:pt x="3210" y="625"/>
                  <a:pt x="3234" y="608"/>
                </a:cubicBezTo>
                <a:cubicBezTo>
                  <a:pt x="3259" y="592"/>
                  <a:pt x="3278" y="570"/>
                  <a:pt x="3291" y="542"/>
                </a:cubicBezTo>
                <a:cubicBezTo>
                  <a:pt x="3305" y="514"/>
                  <a:pt x="3312" y="486"/>
                  <a:pt x="3312" y="458"/>
                </a:cubicBezTo>
                <a:cubicBezTo>
                  <a:pt x="3312" y="428"/>
                  <a:pt x="3306" y="400"/>
                  <a:pt x="3295" y="373"/>
                </a:cubicBezTo>
                <a:cubicBezTo>
                  <a:pt x="3283" y="346"/>
                  <a:pt x="3265" y="324"/>
                  <a:pt x="3241" y="307"/>
                </a:cubicBezTo>
                <a:cubicBezTo>
                  <a:pt x="3217" y="290"/>
                  <a:pt x="3187" y="282"/>
                  <a:pt x="3153" y="282"/>
                </a:cubicBezTo>
                <a:close/>
                <a:moveTo>
                  <a:pt x="3146" y="308"/>
                </a:moveTo>
                <a:cubicBezTo>
                  <a:pt x="3168" y="308"/>
                  <a:pt x="3185" y="314"/>
                  <a:pt x="3199" y="328"/>
                </a:cubicBezTo>
                <a:cubicBezTo>
                  <a:pt x="3214" y="341"/>
                  <a:pt x="3224" y="358"/>
                  <a:pt x="3232" y="380"/>
                </a:cubicBezTo>
                <a:cubicBezTo>
                  <a:pt x="3239" y="401"/>
                  <a:pt x="3244" y="425"/>
                  <a:pt x="3245" y="453"/>
                </a:cubicBezTo>
                <a:cubicBezTo>
                  <a:pt x="3247" y="496"/>
                  <a:pt x="3240" y="531"/>
                  <a:pt x="3225" y="560"/>
                </a:cubicBezTo>
                <a:cubicBezTo>
                  <a:pt x="3209" y="588"/>
                  <a:pt x="3186" y="603"/>
                  <a:pt x="3156" y="604"/>
                </a:cubicBezTo>
                <a:cubicBezTo>
                  <a:pt x="3128" y="606"/>
                  <a:pt x="3104" y="593"/>
                  <a:pt x="3087" y="565"/>
                </a:cubicBezTo>
                <a:cubicBezTo>
                  <a:pt x="3069" y="537"/>
                  <a:pt x="3059" y="503"/>
                  <a:pt x="3058" y="462"/>
                </a:cubicBezTo>
                <a:cubicBezTo>
                  <a:pt x="3056" y="420"/>
                  <a:pt x="3063" y="384"/>
                  <a:pt x="3078" y="354"/>
                </a:cubicBezTo>
                <a:cubicBezTo>
                  <a:pt x="3093" y="325"/>
                  <a:pt x="3116" y="310"/>
                  <a:pt x="3146" y="308"/>
                </a:cubicBezTo>
                <a:close/>
                <a:moveTo>
                  <a:pt x="3519" y="282"/>
                </a:moveTo>
                <a:cubicBezTo>
                  <a:pt x="3499" y="282"/>
                  <a:pt x="3479" y="287"/>
                  <a:pt x="3460" y="298"/>
                </a:cubicBezTo>
                <a:cubicBezTo>
                  <a:pt x="3441" y="309"/>
                  <a:pt x="3425" y="321"/>
                  <a:pt x="3413" y="334"/>
                </a:cubicBezTo>
                <a:cubicBezTo>
                  <a:pt x="3413" y="282"/>
                  <a:pt x="3413" y="282"/>
                  <a:pt x="3413" y="282"/>
                </a:cubicBezTo>
                <a:cubicBezTo>
                  <a:pt x="3326" y="298"/>
                  <a:pt x="3326" y="298"/>
                  <a:pt x="3326" y="298"/>
                </a:cubicBezTo>
                <a:cubicBezTo>
                  <a:pt x="3342" y="304"/>
                  <a:pt x="3350" y="314"/>
                  <a:pt x="3350" y="328"/>
                </a:cubicBezTo>
                <a:cubicBezTo>
                  <a:pt x="3350" y="599"/>
                  <a:pt x="3350" y="599"/>
                  <a:pt x="3350" y="599"/>
                </a:cubicBezTo>
                <a:cubicBezTo>
                  <a:pt x="3350" y="611"/>
                  <a:pt x="3344" y="620"/>
                  <a:pt x="3332" y="627"/>
                </a:cubicBezTo>
                <a:cubicBezTo>
                  <a:pt x="3432" y="627"/>
                  <a:pt x="3432" y="627"/>
                  <a:pt x="3432" y="627"/>
                </a:cubicBezTo>
                <a:cubicBezTo>
                  <a:pt x="3426" y="623"/>
                  <a:pt x="3421" y="619"/>
                  <a:pt x="3418" y="615"/>
                </a:cubicBezTo>
                <a:cubicBezTo>
                  <a:pt x="3415" y="611"/>
                  <a:pt x="3413" y="605"/>
                  <a:pt x="3413" y="599"/>
                </a:cubicBezTo>
                <a:cubicBezTo>
                  <a:pt x="3413" y="362"/>
                  <a:pt x="3413" y="362"/>
                  <a:pt x="3413" y="362"/>
                </a:cubicBezTo>
                <a:cubicBezTo>
                  <a:pt x="3422" y="351"/>
                  <a:pt x="3433" y="342"/>
                  <a:pt x="3447" y="335"/>
                </a:cubicBezTo>
                <a:cubicBezTo>
                  <a:pt x="3460" y="328"/>
                  <a:pt x="3474" y="324"/>
                  <a:pt x="3487" y="324"/>
                </a:cubicBezTo>
                <a:cubicBezTo>
                  <a:pt x="3539" y="324"/>
                  <a:pt x="3565" y="352"/>
                  <a:pt x="3565" y="409"/>
                </a:cubicBezTo>
                <a:cubicBezTo>
                  <a:pt x="3565" y="599"/>
                  <a:pt x="3565" y="599"/>
                  <a:pt x="3565" y="599"/>
                </a:cubicBezTo>
                <a:cubicBezTo>
                  <a:pt x="3565" y="611"/>
                  <a:pt x="3558" y="620"/>
                  <a:pt x="3546" y="627"/>
                </a:cubicBezTo>
                <a:cubicBezTo>
                  <a:pt x="3646" y="627"/>
                  <a:pt x="3646" y="627"/>
                  <a:pt x="3646" y="627"/>
                </a:cubicBezTo>
                <a:cubicBezTo>
                  <a:pt x="3637" y="620"/>
                  <a:pt x="3632" y="616"/>
                  <a:pt x="3630" y="613"/>
                </a:cubicBezTo>
                <a:cubicBezTo>
                  <a:pt x="3628" y="610"/>
                  <a:pt x="3627" y="605"/>
                  <a:pt x="3627" y="599"/>
                </a:cubicBezTo>
                <a:cubicBezTo>
                  <a:pt x="3627" y="383"/>
                  <a:pt x="3627" y="383"/>
                  <a:pt x="3627" y="383"/>
                </a:cubicBezTo>
                <a:cubicBezTo>
                  <a:pt x="3627" y="362"/>
                  <a:pt x="3622" y="344"/>
                  <a:pt x="3612" y="329"/>
                </a:cubicBezTo>
                <a:cubicBezTo>
                  <a:pt x="3602" y="314"/>
                  <a:pt x="3588" y="302"/>
                  <a:pt x="3571" y="294"/>
                </a:cubicBezTo>
                <a:cubicBezTo>
                  <a:pt x="3554" y="286"/>
                  <a:pt x="3537" y="282"/>
                  <a:pt x="3519" y="282"/>
                </a:cubicBezTo>
                <a:close/>
                <a:moveTo>
                  <a:pt x="2754" y="378"/>
                </a:moveTo>
                <a:cubicBezTo>
                  <a:pt x="2745" y="355"/>
                  <a:pt x="2734" y="337"/>
                  <a:pt x="2720" y="323"/>
                </a:cubicBezTo>
                <a:cubicBezTo>
                  <a:pt x="2705" y="309"/>
                  <a:pt x="2690" y="299"/>
                  <a:pt x="2674" y="292"/>
                </a:cubicBezTo>
                <a:cubicBezTo>
                  <a:pt x="2658" y="285"/>
                  <a:pt x="2642" y="282"/>
                  <a:pt x="2625" y="282"/>
                </a:cubicBezTo>
                <a:cubicBezTo>
                  <a:pt x="2603" y="282"/>
                  <a:pt x="2584" y="286"/>
                  <a:pt x="2566" y="295"/>
                </a:cubicBezTo>
                <a:cubicBezTo>
                  <a:pt x="2548" y="304"/>
                  <a:pt x="2534" y="315"/>
                  <a:pt x="2525" y="326"/>
                </a:cubicBezTo>
                <a:cubicBezTo>
                  <a:pt x="2525" y="282"/>
                  <a:pt x="2525" y="282"/>
                  <a:pt x="2525" y="282"/>
                </a:cubicBezTo>
                <a:cubicBezTo>
                  <a:pt x="2438" y="301"/>
                  <a:pt x="2438" y="301"/>
                  <a:pt x="2438" y="301"/>
                </a:cubicBezTo>
                <a:cubicBezTo>
                  <a:pt x="2454" y="305"/>
                  <a:pt x="2462" y="316"/>
                  <a:pt x="2462" y="331"/>
                </a:cubicBezTo>
                <a:cubicBezTo>
                  <a:pt x="2462" y="766"/>
                  <a:pt x="2462" y="766"/>
                  <a:pt x="2462" y="766"/>
                </a:cubicBezTo>
                <a:cubicBezTo>
                  <a:pt x="2462" y="779"/>
                  <a:pt x="2455" y="788"/>
                  <a:pt x="2443" y="794"/>
                </a:cubicBezTo>
                <a:cubicBezTo>
                  <a:pt x="2544" y="794"/>
                  <a:pt x="2544" y="794"/>
                  <a:pt x="2544" y="794"/>
                </a:cubicBezTo>
                <a:cubicBezTo>
                  <a:pt x="2532" y="788"/>
                  <a:pt x="2525" y="778"/>
                  <a:pt x="2525" y="766"/>
                </a:cubicBezTo>
                <a:cubicBezTo>
                  <a:pt x="2525" y="358"/>
                  <a:pt x="2525" y="358"/>
                  <a:pt x="2525" y="358"/>
                </a:cubicBezTo>
                <a:cubicBezTo>
                  <a:pt x="2534" y="348"/>
                  <a:pt x="2544" y="339"/>
                  <a:pt x="2557" y="332"/>
                </a:cubicBezTo>
                <a:cubicBezTo>
                  <a:pt x="2569" y="325"/>
                  <a:pt x="2583" y="322"/>
                  <a:pt x="2599" y="322"/>
                </a:cubicBezTo>
                <a:cubicBezTo>
                  <a:pt x="2624" y="322"/>
                  <a:pt x="2647" y="332"/>
                  <a:pt x="2667" y="353"/>
                </a:cubicBezTo>
                <a:cubicBezTo>
                  <a:pt x="2688" y="373"/>
                  <a:pt x="2698" y="408"/>
                  <a:pt x="2698" y="458"/>
                </a:cubicBezTo>
                <a:cubicBezTo>
                  <a:pt x="2698" y="504"/>
                  <a:pt x="2689" y="540"/>
                  <a:pt x="2670" y="566"/>
                </a:cubicBezTo>
                <a:cubicBezTo>
                  <a:pt x="2650" y="592"/>
                  <a:pt x="2624" y="604"/>
                  <a:pt x="2592" y="604"/>
                </a:cubicBezTo>
                <a:cubicBezTo>
                  <a:pt x="2568" y="604"/>
                  <a:pt x="2557" y="600"/>
                  <a:pt x="2536" y="582"/>
                </a:cubicBezTo>
                <a:cubicBezTo>
                  <a:pt x="2553" y="627"/>
                  <a:pt x="2553" y="627"/>
                  <a:pt x="2553" y="627"/>
                </a:cubicBezTo>
                <a:cubicBezTo>
                  <a:pt x="2568" y="631"/>
                  <a:pt x="2584" y="633"/>
                  <a:pt x="2601" y="633"/>
                </a:cubicBezTo>
                <a:cubicBezTo>
                  <a:pt x="2652" y="633"/>
                  <a:pt x="2692" y="615"/>
                  <a:pt x="2722" y="578"/>
                </a:cubicBezTo>
                <a:cubicBezTo>
                  <a:pt x="2752" y="541"/>
                  <a:pt x="2767" y="500"/>
                  <a:pt x="2767" y="455"/>
                </a:cubicBezTo>
                <a:cubicBezTo>
                  <a:pt x="2767" y="427"/>
                  <a:pt x="2763" y="401"/>
                  <a:pt x="2754" y="378"/>
                </a:cubicBezTo>
                <a:close/>
                <a:moveTo>
                  <a:pt x="865" y="581"/>
                </a:moveTo>
                <a:cubicBezTo>
                  <a:pt x="854" y="588"/>
                  <a:pt x="840" y="591"/>
                  <a:pt x="824" y="591"/>
                </a:cubicBezTo>
                <a:cubicBezTo>
                  <a:pt x="802" y="591"/>
                  <a:pt x="784" y="582"/>
                  <a:pt x="770" y="566"/>
                </a:cubicBezTo>
                <a:cubicBezTo>
                  <a:pt x="756" y="549"/>
                  <a:pt x="748" y="526"/>
                  <a:pt x="748" y="496"/>
                </a:cubicBezTo>
                <a:cubicBezTo>
                  <a:pt x="748" y="282"/>
                  <a:pt x="748" y="282"/>
                  <a:pt x="748" y="282"/>
                </a:cubicBezTo>
                <a:cubicBezTo>
                  <a:pt x="660" y="299"/>
                  <a:pt x="660" y="299"/>
                  <a:pt x="660" y="299"/>
                </a:cubicBezTo>
                <a:cubicBezTo>
                  <a:pt x="676" y="305"/>
                  <a:pt x="685" y="314"/>
                  <a:pt x="685" y="328"/>
                </a:cubicBezTo>
                <a:cubicBezTo>
                  <a:pt x="685" y="496"/>
                  <a:pt x="685" y="496"/>
                  <a:pt x="685" y="496"/>
                </a:cubicBezTo>
                <a:cubicBezTo>
                  <a:pt x="685" y="544"/>
                  <a:pt x="696" y="579"/>
                  <a:pt x="720" y="601"/>
                </a:cubicBezTo>
                <a:cubicBezTo>
                  <a:pt x="743" y="622"/>
                  <a:pt x="769" y="633"/>
                  <a:pt x="796" y="633"/>
                </a:cubicBezTo>
                <a:cubicBezTo>
                  <a:pt x="827" y="633"/>
                  <a:pt x="856" y="623"/>
                  <a:pt x="882" y="602"/>
                </a:cubicBezTo>
                <a:cubicBezTo>
                  <a:pt x="895" y="559"/>
                  <a:pt x="895" y="559"/>
                  <a:pt x="895" y="559"/>
                </a:cubicBezTo>
                <a:cubicBezTo>
                  <a:pt x="884" y="569"/>
                  <a:pt x="876" y="575"/>
                  <a:pt x="865" y="581"/>
                </a:cubicBezTo>
                <a:close/>
                <a:moveTo>
                  <a:pt x="963" y="568"/>
                </a:moveTo>
                <a:cubicBezTo>
                  <a:pt x="963" y="282"/>
                  <a:pt x="963" y="282"/>
                  <a:pt x="963" y="282"/>
                </a:cubicBezTo>
                <a:cubicBezTo>
                  <a:pt x="875" y="299"/>
                  <a:pt x="875" y="299"/>
                  <a:pt x="875" y="299"/>
                </a:cubicBezTo>
                <a:cubicBezTo>
                  <a:pt x="883" y="301"/>
                  <a:pt x="889" y="304"/>
                  <a:pt x="894" y="308"/>
                </a:cubicBezTo>
                <a:cubicBezTo>
                  <a:pt x="899" y="312"/>
                  <a:pt x="901" y="319"/>
                  <a:pt x="901" y="328"/>
                </a:cubicBezTo>
                <a:cubicBezTo>
                  <a:pt x="901" y="551"/>
                  <a:pt x="901" y="551"/>
                  <a:pt x="901" y="551"/>
                </a:cubicBezTo>
                <a:cubicBezTo>
                  <a:pt x="902" y="583"/>
                  <a:pt x="902" y="583"/>
                  <a:pt x="902" y="583"/>
                </a:cubicBezTo>
                <a:cubicBezTo>
                  <a:pt x="902" y="582"/>
                  <a:pt x="902" y="582"/>
                  <a:pt x="902" y="582"/>
                </a:cubicBezTo>
                <a:cubicBezTo>
                  <a:pt x="902" y="597"/>
                  <a:pt x="904" y="607"/>
                  <a:pt x="908" y="614"/>
                </a:cubicBezTo>
                <a:cubicBezTo>
                  <a:pt x="912" y="621"/>
                  <a:pt x="919" y="627"/>
                  <a:pt x="929" y="633"/>
                </a:cubicBezTo>
                <a:cubicBezTo>
                  <a:pt x="992" y="610"/>
                  <a:pt x="992" y="610"/>
                  <a:pt x="992" y="610"/>
                </a:cubicBezTo>
                <a:cubicBezTo>
                  <a:pt x="973" y="607"/>
                  <a:pt x="963" y="593"/>
                  <a:pt x="963" y="568"/>
                </a:cubicBezTo>
                <a:close/>
                <a:moveTo>
                  <a:pt x="1849" y="599"/>
                </a:moveTo>
                <a:cubicBezTo>
                  <a:pt x="1847" y="594"/>
                  <a:pt x="1846" y="586"/>
                  <a:pt x="1846" y="575"/>
                </a:cubicBezTo>
                <a:cubicBezTo>
                  <a:pt x="1846" y="380"/>
                  <a:pt x="1846" y="380"/>
                  <a:pt x="1846" y="380"/>
                </a:cubicBezTo>
                <a:cubicBezTo>
                  <a:pt x="1846" y="342"/>
                  <a:pt x="1834" y="316"/>
                  <a:pt x="1811" y="302"/>
                </a:cubicBezTo>
                <a:cubicBezTo>
                  <a:pt x="1787" y="289"/>
                  <a:pt x="1761" y="282"/>
                  <a:pt x="1731" y="282"/>
                </a:cubicBezTo>
                <a:cubicBezTo>
                  <a:pt x="1692" y="282"/>
                  <a:pt x="1653" y="294"/>
                  <a:pt x="1616" y="318"/>
                </a:cubicBezTo>
                <a:cubicBezTo>
                  <a:pt x="1617" y="408"/>
                  <a:pt x="1617" y="408"/>
                  <a:pt x="1617" y="408"/>
                </a:cubicBezTo>
                <a:cubicBezTo>
                  <a:pt x="1627" y="378"/>
                  <a:pt x="1641" y="353"/>
                  <a:pt x="1657" y="336"/>
                </a:cubicBezTo>
                <a:cubicBezTo>
                  <a:pt x="1673" y="318"/>
                  <a:pt x="1695" y="309"/>
                  <a:pt x="1722" y="309"/>
                </a:cubicBezTo>
                <a:cubicBezTo>
                  <a:pt x="1744" y="309"/>
                  <a:pt x="1760" y="315"/>
                  <a:pt x="1770" y="328"/>
                </a:cubicBezTo>
                <a:cubicBezTo>
                  <a:pt x="1780" y="340"/>
                  <a:pt x="1785" y="355"/>
                  <a:pt x="1785" y="373"/>
                </a:cubicBezTo>
                <a:cubicBezTo>
                  <a:pt x="1785" y="391"/>
                  <a:pt x="1784" y="401"/>
                  <a:pt x="1782" y="403"/>
                </a:cubicBezTo>
                <a:cubicBezTo>
                  <a:pt x="1776" y="411"/>
                  <a:pt x="1767" y="416"/>
                  <a:pt x="1754" y="420"/>
                </a:cubicBezTo>
                <a:cubicBezTo>
                  <a:pt x="1742" y="424"/>
                  <a:pt x="1722" y="430"/>
                  <a:pt x="1693" y="439"/>
                </a:cubicBezTo>
                <a:cubicBezTo>
                  <a:pt x="1664" y="447"/>
                  <a:pt x="1644" y="455"/>
                  <a:pt x="1633" y="462"/>
                </a:cubicBezTo>
                <a:cubicBezTo>
                  <a:pt x="1601" y="481"/>
                  <a:pt x="1584" y="509"/>
                  <a:pt x="1584" y="544"/>
                </a:cubicBezTo>
                <a:cubicBezTo>
                  <a:pt x="1584" y="564"/>
                  <a:pt x="1592" y="584"/>
                  <a:pt x="1607" y="604"/>
                </a:cubicBezTo>
                <a:cubicBezTo>
                  <a:pt x="1621" y="623"/>
                  <a:pt x="1643" y="633"/>
                  <a:pt x="1672" y="633"/>
                </a:cubicBezTo>
                <a:cubicBezTo>
                  <a:pt x="1706" y="633"/>
                  <a:pt x="1737" y="622"/>
                  <a:pt x="1765" y="599"/>
                </a:cubicBezTo>
                <a:cubicBezTo>
                  <a:pt x="1779" y="560"/>
                  <a:pt x="1779" y="560"/>
                  <a:pt x="1779" y="560"/>
                </a:cubicBezTo>
                <a:cubicBezTo>
                  <a:pt x="1756" y="581"/>
                  <a:pt x="1730" y="592"/>
                  <a:pt x="1702" y="592"/>
                </a:cubicBezTo>
                <a:cubicBezTo>
                  <a:pt x="1685" y="592"/>
                  <a:pt x="1672" y="586"/>
                  <a:pt x="1662" y="576"/>
                </a:cubicBezTo>
                <a:cubicBezTo>
                  <a:pt x="1652" y="565"/>
                  <a:pt x="1646" y="550"/>
                  <a:pt x="1646" y="532"/>
                </a:cubicBezTo>
                <a:cubicBezTo>
                  <a:pt x="1646" y="515"/>
                  <a:pt x="1652" y="501"/>
                  <a:pt x="1662" y="491"/>
                </a:cubicBezTo>
                <a:cubicBezTo>
                  <a:pt x="1672" y="481"/>
                  <a:pt x="1687" y="472"/>
                  <a:pt x="1707" y="464"/>
                </a:cubicBezTo>
                <a:cubicBezTo>
                  <a:pt x="1749" y="451"/>
                  <a:pt x="1775" y="442"/>
                  <a:pt x="1785" y="437"/>
                </a:cubicBezTo>
                <a:cubicBezTo>
                  <a:pt x="1785" y="554"/>
                  <a:pt x="1785" y="554"/>
                  <a:pt x="1785" y="554"/>
                </a:cubicBezTo>
                <a:cubicBezTo>
                  <a:pt x="1785" y="554"/>
                  <a:pt x="1786" y="579"/>
                  <a:pt x="1786" y="579"/>
                </a:cubicBezTo>
                <a:cubicBezTo>
                  <a:pt x="1786" y="597"/>
                  <a:pt x="1788" y="608"/>
                  <a:pt x="1792" y="614"/>
                </a:cubicBezTo>
                <a:cubicBezTo>
                  <a:pt x="1795" y="620"/>
                  <a:pt x="1802" y="626"/>
                  <a:pt x="1811" y="634"/>
                </a:cubicBezTo>
                <a:cubicBezTo>
                  <a:pt x="1868" y="609"/>
                  <a:pt x="1868" y="609"/>
                  <a:pt x="1868" y="609"/>
                </a:cubicBezTo>
                <a:cubicBezTo>
                  <a:pt x="1858" y="607"/>
                  <a:pt x="1851" y="603"/>
                  <a:pt x="1849" y="599"/>
                </a:cubicBezTo>
                <a:close/>
                <a:moveTo>
                  <a:pt x="1464" y="17"/>
                </a:moveTo>
                <a:cubicBezTo>
                  <a:pt x="1464" y="11"/>
                  <a:pt x="1468" y="7"/>
                  <a:pt x="1473" y="5"/>
                </a:cubicBezTo>
                <a:cubicBezTo>
                  <a:pt x="1428" y="5"/>
                  <a:pt x="1428" y="5"/>
                  <a:pt x="1428" y="5"/>
                </a:cubicBezTo>
                <a:cubicBezTo>
                  <a:pt x="1432" y="7"/>
                  <a:pt x="1437" y="11"/>
                  <a:pt x="1437" y="17"/>
                </a:cubicBezTo>
                <a:cubicBezTo>
                  <a:pt x="1437" y="135"/>
                  <a:pt x="1437" y="135"/>
                  <a:pt x="1437" y="135"/>
                </a:cubicBezTo>
                <a:cubicBezTo>
                  <a:pt x="1437" y="183"/>
                  <a:pt x="1478" y="198"/>
                  <a:pt x="1509" y="198"/>
                </a:cubicBezTo>
                <a:cubicBezTo>
                  <a:pt x="1544" y="198"/>
                  <a:pt x="1573" y="181"/>
                  <a:pt x="1573" y="135"/>
                </a:cubicBezTo>
                <a:cubicBezTo>
                  <a:pt x="1574" y="17"/>
                  <a:pt x="1574" y="17"/>
                  <a:pt x="1574" y="17"/>
                </a:cubicBezTo>
                <a:cubicBezTo>
                  <a:pt x="1574" y="11"/>
                  <a:pt x="1577" y="7"/>
                  <a:pt x="1582" y="5"/>
                </a:cubicBezTo>
                <a:cubicBezTo>
                  <a:pt x="1551" y="5"/>
                  <a:pt x="1551" y="5"/>
                  <a:pt x="1551" y="5"/>
                </a:cubicBezTo>
                <a:cubicBezTo>
                  <a:pt x="1555" y="7"/>
                  <a:pt x="1558" y="11"/>
                  <a:pt x="1558" y="17"/>
                </a:cubicBezTo>
                <a:cubicBezTo>
                  <a:pt x="1559" y="136"/>
                  <a:pt x="1559" y="136"/>
                  <a:pt x="1559" y="136"/>
                </a:cubicBezTo>
                <a:cubicBezTo>
                  <a:pt x="1559" y="161"/>
                  <a:pt x="1547" y="185"/>
                  <a:pt x="1510" y="185"/>
                </a:cubicBezTo>
                <a:cubicBezTo>
                  <a:pt x="1470" y="185"/>
                  <a:pt x="1464" y="155"/>
                  <a:pt x="1464" y="136"/>
                </a:cubicBezTo>
                <a:cubicBezTo>
                  <a:pt x="1464" y="17"/>
                  <a:pt x="1464" y="17"/>
                  <a:pt x="1464" y="17"/>
                </a:cubicBezTo>
                <a:close/>
                <a:moveTo>
                  <a:pt x="1750" y="17"/>
                </a:moveTo>
                <a:cubicBezTo>
                  <a:pt x="1750" y="141"/>
                  <a:pt x="1750" y="141"/>
                  <a:pt x="1750" y="141"/>
                </a:cubicBezTo>
                <a:cubicBezTo>
                  <a:pt x="1639" y="5"/>
                  <a:pt x="1639" y="5"/>
                  <a:pt x="1639" y="5"/>
                </a:cubicBezTo>
                <a:cubicBezTo>
                  <a:pt x="1599" y="5"/>
                  <a:pt x="1599" y="5"/>
                  <a:pt x="1599" y="5"/>
                </a:cubicBezTo>
                <a:cubicBezTo>
                  <a:pt x="1606" y="8"/>
                  <a:pt x="1609" y="12"/>
                  <a:pt x="1612" y="15"/>
                </a:cubicBezTo>
                <a:cubicBezTo>
                  <a:pt x="1615" y="19"/>
                  <a:pt x="1615" y="20"/>
                  <a:pt x="1615" y="28"/>
                </a:cubicBezTo>
                <a:cubicBezTo>
                  <a:pt x="1615" y="183"/>
                  <a:pt x="1615" y="183"/>
                  <a:pt x="1615" y="183"/>
                </a:cubicBezTo>
                <a:cubicBezTo>
                  <a:pt x="1615" y="189"/>
                  <a:pt x="1612" y="193"/>
                  <a:pt x="1608" y="195"/>
                </a:cubicBezTo>
                <a:cubicBezTo>
                  <a:pt x="1638" y="195"/>
                  <a:pt x="1638" y="195"/>
                  <a:pt x="1638" y="195"/>
                </a:cubicBezTo>
                <a:cubicBezTo>
                  <a:pt x="1633" y="193"/>
                  <a:pt x="1630" y="189"/>
                  <a:pt x="1630" y="183"/>
                </a:cubicBezTo>
                <a:cubicBezTo>
                  <a:pt x="1630" y="36"/>
                  <a:pt x="1630" y="36"/>
                  <a:pt x="1630" y="36"/>
                </a:cubicBezTo>
                <a:cubicBezTo>
                  <a:pt x="1630" y="39"/>
                  <a:pt x="1764" y="201"/>
                  <a:pt x="1764" y="201"/>
                </a:cubicBezTo>
                <a:cubicBezTo>
                  <a:pt x="1764" y="17"/>
                  <a:pt x="1764" y="17"/>
                  <a:pt x="1764" y="17"/>
                </a:cubicBezTo>
                <a:cubicBezTo>
                  <a:pt x="1764" y="11"/>
                  <a:pt x="1767" y="7"/>
                  <a:pt x="1772" y="5"/>
                </a:cubicBezTo>
                <a:cubicBezTo>
                  <a:pt x="1743" y="5"/>
                  <a:pt x="1743" y="5"/>
                  <a:pt x="1743" y="5"/>
                </a:cubicBezTo>
                <a:cubicBezTo>
                  <a:pt x="1747" y="7"/>
                  <a:pt x="1750" y="11"/>
                  <a:pt x="1750" y="17"/>
                </a:cubicBezTo>
                <a:close/>
                <a:moveTo>
                  <a:pt x="1841" y="5"/>
                </a:moveTo>
                <a:cubicBezTo>
                  <a:pt x="1799" y="5"/>
                  <a:pt x="1799" y="5"/>
                  <a:pt x="1799" y="5"/>
                </a:cubicBezTo>
                <a:cubicBezTo>
                  <a:pt x="1804" y="7"/>
                  <a:pt x="1807" y="11"/>
                  <a:pt x="1807" y="17"/>
                </a:cubicBezTo>
                <a:cubicBezTo>
                  <a:pt x="1807" y="183"/>
                  <a:pt x="1807" y="183"/>
                  <a:pt x="1807" y="183"/>
                </a:cubicBezTo>
                <a:cubicBezTo>
                  <a:pt x="1807" y="189"/>
                  <a:pt x="1804" y="193"/>
                  <a:pt x="1799" y="195"/>
                </a:cubicBezTo>
                <a:cubicBezTo>
                  <a:pt x="1841" y="195"/>
                  <a:pt x="1841" y="195"/>
                  <a:pt x="1841" y="195"/>
                </a:cubicBezTo>
                <a:cubicBezTo>
                  <a:pt x="1837" y="193"/>
                  <a:pt x="1833" y="189"/>
                  <a:pt x="1833" y="183"/>
                </a:cubicBezTo>
                <a:cubicBezTo>
                  <a:pt x="1833" y="17"/>
                  <a:pt x="1833" y="17"/>
                  <a:pt x="1833" y="17"/>
                </a:cubicBezTo>
                <a:cubicBezTo>
                  <a:pt x="1833" y="11"/>
                  <a:pt x="1837" y="7"/>
                  <a:pt x="1841" y="5"/>
                </a:cubicBezTo>
                <a:close/>
                <a:moveTo>
                  <a:pt x="2001" y="18"/>
                </a:moveTo>
                <a:cubicBezTo>
                  <a:pt x="2001" y="19"/>
                  <a:pt x="1952" y="151"/>
                  <a:pt x="1952" y="151"/>
                </a:cubicBezTo>
                <a:cubicBezTo>
                  <a:pt x="1952" y="151"/>
                  <a:pt x="1902" y="22"/>
                  <a:pt x="1902" y="21"/>
                </a:cubicBezTo>
                <a:cubicBezTo>
                  <a:pt x="1900" y="14"/>
                  <a:pt x="1900" y="8"/>
                  <a:pt x="1907" y="5"/>
                </a:cubicBezTo>
                <a:cubicBezTo>
                  <a:pt x="1856" y="5"/>
                  <a:pt x="1856" y="5"/>
                  <a:pt x="1856" y="5"/>
                </a:cubicBezTo>
                <a:cubicBezTo>
                  <a:pt x="1865" y="8"/>
                  <a:pt x="1868" y="13"/>
                  <a:pt x="1871" y="18"/>
                </a:cubicBezTo>
                <a:cubicBezTo>
                  <a:pt x="1876" y="29"/>
                  <a:pt x="1948" y="203"/>
                  <a:pt x="1948" y="203"/>
                </a:cubicBezTo>
                <a:cubicBezTo>
                  <a:pt x="1948" y="203"/>
                  <a:pt x="2013" y="29"/>
                  <a:pt x="2017" y="18"/>
                </a:cubicBezTo>
                <a:cubicBezTo>
                  <a:pt x="2021" y="11"/>
                  <a:pt x="2020" y="10"/>
                  <a:pt x="2027" y="5"/>
                </a:cubicBezTo>
                <a:cubicBezTo>
                  <a:pt x="1997" y="5"/>
                  <a:pt x="1997" y="5"/>
                  <a:pt x="1997" y="5"/>
                </a:cubicBezTo>
                <a:cubicBezTo>
                  <a:pt x="2003" y="8"/>
                  <a:pt x="2004" y="12"/>
                  <a:pt x="2001" y="18"/>
                </a:cubicBezTo>
                <a:close/>
                <a:moveTo>
                  <a:pt x="2145" y="30"/>
                </a:moveTo>
                <a:cubicBezTo>
                  <a:pt x="2144" y="5"/>
                  <a:pt x="2144" y="5"/>
                  <a:pt x="2144" y="5"/>
                </a:cubicBezTo>
                <a:cubicBezTo>
                  <a:pt x="2039" y="5"/>
                  <a:pt x="2039" y="5"/>
                  <a:pt x="2039" y="5"/>
                </a:cubicBezTo>
                <a:cubicBezTo>
                  <a:pt x="2043" y="7"/>
                  <a:pt x="2047" y="11"/>
                  <a:pt x="2047" y="17"/>
                </a:cubicBezTo>
                <a:cubicBezTo>
                  <a:pt x="2047" y="183"/>
                  <a:pt x="2047" y="183"/>
                  <a:pt x="2047" y="183"/>
                </a:cubicBezTo>
                <a:cubicBezTo>
                  <a:pt x="2047" y="189"/>
                  <a:pt x="2043" y="193"/>
                  <a:pt x="2038" y="195"/>
                </a:cubicBezTo>
                <a:cubicBezTo>
                  <a:pt x="2151" y="195"/>
                  <a:pt x="2151" y="195"/>
                  <a:pt x="2151" y="195"/>
                </a:cubicBezTo>
                <a:cubicBezTo>
                  <a:pt x="2157" y="164"/>
                  <a:pt x="2157" y="164"/>
                  <a:pt x="2157" y="164"/>
                </a:cubicBezTo>
                <a:cubicBezTo>
                  <a:pt x="2146" y="182"/>
                  <a:pt x="2136" y="182"/>
                  <a:pt x="2105" y="182"/>
                </a:cubicBezTo>
                <a:cubicBezTo>
                  <a:pt x="2092" y="182"/>
                  <a:pt x="2079" y="181"/>
                  <a:pt x="2073" y="180"/>
                </a:cubicBezTo>
                <a:cubicBezTo>
                  <a:pt x="2073" y="97"/>
                  <a:pt x="2073" y="97"/>
                  <a:pt x="2073" y="97"/>
                </a:cubicBezTo>
                <a:cubicBezTo>
                  <a:pt x="2119" y="97"/>
                  <a:pt x="2119" y="97"/>
                  <a:pt x="2119" y="97"/>
                </a:cubicBezTo>
                <a:cubicBezTo>
                  <a:pt x="2123" y="97"/>
                  <a:pt x="2127" y="102"/>
                  <a:pt x="2128" y="105"/>
                </a:cubicBezTo>
                <a:cubicBezTo>
                  <a:pt x="2128" y="75"/>
                  <a:pt x="2128" y="75"/>
                  <a:pt x="2128" y="75"/>
                </a:cubicBezTo>
                <a:cubicBezTo>
                  <a:pt x="2127" y="78"/>
                  <a:pt x="2123" y="83"/>
                  <a:pt x="2119" y="83"/>
                </a:cubicBezTo>
                <a:cubicBezTo>
                  <a:pt x="2073" y="83"/>
                  <a:pt x="2073" y="83"/>
                  <a:pt x="2073" y="83"/>
                </a:cubicBezTo>
                <a:cubicBezTo>
                  <a:pt x="2073" y="19"/>
                  <a:pt x="2073" y="19"/>
                  <a:pt x="2073" y="19"/>
                </a:cubicBezTo>
                <a:cubicBezTo>
                  <a:pt x="2073" y="19"/>
                  <a:pt x="2116" y="20"/>
                  <a:pt x="2121" y="20"/>
                </a:cubicBezTo>
                <a:cubicBezTo>
                  <a:pt x="2133" y="20"/>
                  <a:pt x="2139" y="23"/>
                  <a:pt x="2145" y="30"/>
                </a:cubicBezTo>
                <a:close/>
                <a:moveTo>
                  <a:pt x="2248" y="99"/>
                </a:moveTo>
                <a:cubicBezTo>
                  <a:pt x="2265" y="97"/>
                  <a:pt x="2292" y="82"/>
                  <a:pt x="2292" y="52"/>
                </a:cubicBezTo>
                <a:cubicBezTo>
                  <a:pt x="2292" y="34"/>
                  <a:pt x="2280" y="5"/>
                  <a:pt x="2224" y="5"/>
                </a:cubicBezTo>
                <a:cubicBezTo>
                  <a:pt x="2171" y="5"/>
                  <a:pt x="2171" y="5"/>
                  <a:pt x="2171" y="5"/>
                </a:cubicBezTo>
                <a:cubicBezTo>
                  <a:pt x="2176" y="7"/>
                  <a:pt x="2179" y="11"/>
                  <a:pt x="2179" y="17"/>
                </a:cubicBezTo>
                <a:cubicBezTo>
                  <a:pt x="2179" y="183"/>
                  <a:pt x="2179" y="183"/>
                  <a:pt x="2179" y="183"/>
                </a:cubicBezTo>
                <a:cubicBezTo>
                  <a:pt x="2179" y="189"/>
                  <a:pt x="2176" y="193"/>
                  <a:pt x="2171" y="195"/>
                </a:cubicBezTo>
                <a:cubicBezTo>
                  <a:pt x="2213" y="195"/>
                  <a:pt x="2213" y="195"/>
                  <a:pt x="2213" y="195"/>
                </a:cubicBezTo>
                <a:cubicBezTo>
                  <a:pt x="2209" y="193"/>
                  <a:pt x="2205" y="189"/>
                  <a:pt x="2205" y="183"/>
                </a:cubicBezTo>
                <a:cubicBezTo>
                  <a:pt x="2205" y="107"/>
                  <a:pt x="2205" y="107"/>
                  <a:pt x="2205" y="107"/>
                </a:cubicBezTo>
                <a:cubicBezTo>
                  <a:pt x="2205" y="107"/>
                  <a:pt x="2216" y="107"/>
                  <a:pt x="2221" y="107"/>
                </a:cubicBezTo>
                <a:cubicBezTo>
                  <a:pt x="2236" y="107"/>
                  <a:pt x="2242" y="119"/>
                  <a:pt x="2249" y="131"/>
                </a:cubicBezTo>
                <a:cubicBezTo>
                  <a:pt x="2259" y="146"/>
                  <a:pt x="2269" y="162"/>
                  <a:pt x="2283" y="183"/>
                </a:cubicBezTo>
                <a:cubicBezTo>
                  <a:pt x="2288" y="189"/>
                  <a:pt x="2295" y="196"/>
                  <a:pt x="2306" y="196"/>
                </a:cubicBezTo>
                <a:cubicBezTo>
                  <a:pt x="2335" y="195"/>
                  <a:pt x="2335" y="195"/>
                  <a:pt x="2335" y="195"/>
                </a:cubicBezTo>
                <a:cubicBezTo>
                  <a:pt x="2335" y="195"/>
                  <a:pt x="2323" y="191"/>
                  <a:pt x="2317" y="184"/>
                </a:cubicBezTo>
                <a:cubicBezTo>
                  <a:pt x="2305" y="171"/>
                  <a:pt x="2275" y="120"/>
                  <a:pt x="2275" y="120"/>
                </a:cubicBezTo>
                <a:cubicBezTo>
                  <a:pt x="2271" y="114"/>
                  <a:pt x="2263" y="102"/>
                  <a:pt x="2248" y="99"/>
                </a:cubicBezTo>
                <a:close/>
                <a:moveTo>
                  <a:pt x="2205" y="17"/>
                </a:moveTo>
                <a:cubicBezTo>
                  <a:pt x="2205" y="17"/>
                  <a:pt x="2214" y="16"/>
                  <a:pt x="2226" y="16"/>
                </a:cubicBezTo>
                <a:cubicBezTo>
                  <a:pt x="2256" y="16"/>
                  <a:pt x="2264" y="39"/>
                  <a:pt x="2264" y="52"/>
                </a:cubicBezTo>
                <a:cubicBezTo>
                  <a:pt x="2264" y="82"/>
                  <a:pt x="2243" y="93"/>
                  <a:pt x="2221" y="93"/>
                </a:cubicBezTo>
                <a:cubicBezTo>
                  <a:pt x="2214" y="93"/>
                  <a:pt x="2205" y="93"/>
                  <a:pt x="2205" y="93"/>
                </a:cubicBezTo>
                <a:cubicBezTo>
                  <a:pt x="2205" y="17"/>
                  <a:pt x="2205" y="17"/>
                  <a:pt x="2205" y="17"/>
                </a:cubicBezTo>
                <a:close/>
                <a:moveTo>
                  <a:pt x="2450" y="141"/>
                </a:moveTo>
                <a:cubicBezTo>
                  <a:pt x="2450" y="103"/>
                  <a:pt x="2424" y="94"/>
                  <a:pt x="2397" y="81"/>
                </a:cubicBezTo>
                <a:cubicBezTo>
                  <a:pt x="2370" y="68"/>
                  <a:pt x="2359" y="61"/>
                  <a:pt x="2359" y="43"/>
                </a:cubicBezTo>
                <a:cubicBezTo>
                  <a:pt x="2359" y="31"/>
                  <a:pt x="2366" y="13"/>
                  <a:pt x="2390" y="13"/>
                </a:cubicBezTo>
                <a:cubicBezTo>
                  <a:pt x="2416" y="13"/>
                  <a:pt x="2432" y="36"/>
                  <a:pt x="2436" y="50"/>
                </a:cubicBezTo>
                <a:cubicBezTo>
                  <a:pt x="2434" y="13"/>
                  <a:pt x="2434" y="13"/>
                  <a:pt x="2434" y="13"/>
                </a:cubicBezTo>
                <a:cubicBezTo>
                  <a:pt x="2421" y="4"/>
                  <a:pt x="2404" y="2"/>
                  <a:pt x="2394" y="2"/>
                </a:cubicBezTo>
                <a:cubicBezTo>
                  <a:pt x="2367" y="2"/>
                  <a:pt x="2336" y="18"/>
                  <a:pt x="2336" y="52"/>
                </a:cubicBezTo>
                <a:cubicBezTo>
                  <a:pt x="2336" y="75"/>
                  <a:pt x="2350" y="89"/>
                  <a:pt x="2377" y="103"/>
                </a:cubicBezTo>
                <a:cubicBezTo>
                  <a:pt x="2404" y="116"/>
                  <a:pt x="2424" y="122"/>
                  <a:pt x="2424" y="149"/>
                </a:cubicBezTo>
                <a:cubicBezTo>
                  <a:pt x="2424" y="162"/>
                  <a:pt x="2416" y="186"/>
                  <a:pt x="2386" y="186"/>
                </a:cubicBezTo>
                <a:cubicBezTo>
                  <a:pt x="2356" y="186"/>
                  <a:pt x="2341" y="160"/>
                  <a:pt x="2335" y="140"/>
                </a:cubicBezTo>
                <a:cubicBezTo>
                  <a:pt x="2336" y="182"/>
                  <a:pt x="2336" y="182"/>
                  <a:pt x="2336" y="182"/>
                </a:cubicBezTo>
                <a:cubicBezTo>
                  <a:pt x="2346" y="188"/>
                  <a:pt x="2364" y="198"/>
                  <a:pt x="2388" y="198"/>
                </a:cubicBezTo>
                <a:cubicBezTo>
                  <a:pt x="2418" y="198"/>
                  <a:pt x="2450" y="176"/>
                  <a:pt x="2450" y="141"/>
                </a:cubicBezTo>
                <a:close/>
                <a:moveTo>
                  <a:pt x="2510" y="5"/>
                </a:moveTo>
                <a:cubicBezTo>
                  <a:pt x="2468" y="5"/>
                  <a:pt x="2468" y="5"/>
                  <a:pt x="2468" y="5"/>
                </a:cubicBezTo>
                <a:cubicBezTo>
                  <a:pt x="2473" y="7"/>
                  <a:pt x="2476" y="11"/>
                  <a:pt x="2476" y="17"/>
                </a:cubicBezTo>
                <a:cubicBezTo>
                  <a:pt x="2476" y="183"/>
                  <a:pt x="2476" y="183"/>
                  <a:pt x="2476" y="183"/>
                </a:cubicBezTo>
                <a:cubicBezTo>
                  <a:pt x="2476" y="189"/>
                  <a:pt x="2473" y="193"/>
                  <a:pt x="2468" y="195"/>
                </a:cubicBezTo>
                <a:cubicBezTo>
                  <a:pt x="2510" y="195"/>
                  <a:pt x="2510" y="195"/>
                  <a:pt x="2510" y="195"/>
                </a:cubicBezTo>
                <a:cubicBezTo>
                  <a:pt x="2505" y="193"/>
                  <a:pt x="2502" y="189"/>
                  <a:pt x="2502" y="183"/>
                </a:cubicBezTo>
                <a:cubicBezTo>
                  <a:pt x="2502" y="17"/>
                  <a:pt x="2502" y="17"/>
                  <a:pt x="2502" y="17"/>
                </a:cubicBezTo>
                <a:cubicBezTo>
                  <a:pt x="2502" y="11"/>
                  <a:pt x="2505" y="7"/>
                  <a:pt x="2510" y="5"/>
                </a:cubicBezTo>
                <a:close/>
                <a:moveTo>
                  <a:pt x="2613" y="18"/>
                </a:moveTo>
                <a:cubicBezTo>
                  <a:pt x="2633" y="18"/>
                  <a:pt x="2659" y="20"/>
                  <a:pt x="2659" y="20"/>
                </a:cubicBezTo>
                <a:cubicBezTo>
                  <a:pt x="2666" y="21"/>
                  <a:pt x="2670" y="27"/>
                  <a:pt x="2673" y="31"/>
                </a:cubicBezTo>
                <a:cubicBezTo>
                  <a:pt x="2673" y="5"/>
                  <a:pt x="2673" y="5"/>
                  <a:pt x="2673" y="5"/>
                </a:cubicBezTo>
                <a:cubicBezTo>
                  <a:pt x="2525" y="5"/>
                  <a:pt x="2525" y="5"/>
                  <a:pt x="2525" y="5"/>
                </a:cubicBezTo>
                <a:cubicBezTo>
                  <a:pt x="2525" y="31"/>
                  <a:pt x="2525" y="31"/>
                  <a:pt x="2525" y="31"/>
                </a:cubicBezTo>
                <a:cubicBezTo>
                  <a:pt x="2528" y="27"/>
                  <a:pt x="2533" y="20"/>
                  <a:pt x="2540" y="20"/>
                </a:cubicBezTo>
                <a:cubicBezTo>
                  <a:pt x="2540" y="20"/>
                  <a:pt x="2565" y="18"/>
                  <a:pt x="2586" y="18"/>
                </a:cubicBezTo>
                <a:cubicBezTo>
                  <a:pt x="2586" y="183"/>
                  <a:pt x="2586" y="183"/>
                  <a:pt x="2586" y="183"/>
                </a:cubicBezTo>
                <a:cubicBezTo>
                  <a:pt x="2586" y="189"/>
                  <a:pt x="2583" y="193"/>
                  <a:pt x="2579" y="195"/>
                </a:cubicBezTo>
                <a:cubicBezTo>
                  <a:pt x="2620" y="195"/>
                  <a:pt x="2620" y="195"/>
                  <a:pt x="2620" y="195"/>
                </a:cubicBezTo>
                <a:cubicBezTo>
                  <a:pt x="2616" y="193"/>
                  <a:pt x="2613" y="189"/>
                  <a:pt x="2613" y="183"/>
                </a:cubicBezTo>
                <a:cubicBezTo>
                  <a:pt x="2613" y="18"/>
                  <a:pt x="2613" y="18"/>
                  <a:pt x="2613" y="18"/>
                </a:cubicBezTo>
                <a:close/>
                <a:moveTo>
                  <a:pt x="2838" y="5"/>
                </a:moveTo>
                <a:cubicBezTo>
                  <a:pt x="2800" y="5"/>
                  <a:pt x="2800" y="5"/>
                  <a:pt x="2800" y="5"/>
                </a:cubicBezTo>
                <a:cubicBezTo>
                  <a:pt x="2808" y="7"/>
                  <a:pt x="2810" y="11"/>
                  <a:pt x="2806" y="18"/>
                </a:cubicBezTo>
                <a:cubicBezTo>
                  <a:pt x="2768" y="91"/>
                  <a:pt x="2768" y="91"/>
                  <a:pt x="2768" y="91"/>
                </a:cubicBezTo>
                <a:cubicBezTo>
                  <a:pt x="2729" y="22"/>
                  <a:pt x="2729" y="22"/>
                  <a:pt x="2729" y="22"/>
                </a:cubicBezTo>
                <a:cubicBezTo>
                  <a:pt x="2722" y="9"/>
                  <a:pt x="2727" y="8"/>
                  <a:pt x="2733" y="5"/>
                </a:cubicBezTo>
                <a:cubicBezTo>
                  <a:pt x="2679" y="5"/>
                  <a:pt x="2679" y="5"/>
                  <a:pt x="2679" y="5"/>
                </a:cubicBezTo>
                <a:cubicBezTo>
                  <a:pt x="2687" y="9"/>
                  <a:pt x="2690" y="12"/>
                  <a:pt x="2695" y="18"/>
                </a:cubicBezTo>
                <a:cubicBezTo>
                  <a:pt x="2748" y="106"/>
                  <a:pt x="2748" y="106"/>
                  <a:pt x="2748" y="106"/>
                </a:cubicBezTo>
                <a:cubicBezTo>
                  <a:pt x="2748" y="183"/>
                  <a:pt x="2748" y="183"/>
                  <a:pt x="2748" y="183"/>
                </a:cubicBezTo>
                <a:cubicBezTo>
                  <a:pt x="2748" y="189"/>
                  <a:pt x="2743" y="193"/>
                  <a:pt x="2738" y="195"/>
                </a:cubicBezTo>
                <a:cubicBezTo>
                  <a:pt x="2786" y="195"/>
                  <a:pt x="2786" y="195"/>
                  <a:pt x="2786" y="195"/>
                </a:cubicBezTo>
                <a:cubicBezTo>
                  <a:pt x="2781" y="193"/>
                  <a:pt x="2776" y="189"/>
                  <a:pt x="2776" y="183"/>
                </a:cubicBezTo>
                <a:cubicBezTo>
                  <a:pt x="2776" y="105"/>
                  <a:pt x="2776" y="105"/>
                  <a:pt x="2776" y="105"/>
                </a:cubicBezTo>
                <a:cubicBezTo>
                  <a:pt x="2821" y="20"/>
                  <a:pt x="2821" y="20"/>
                  <a:pt x="2821" y="20"/>
                </a:cubicBezTo>
                <a:cubicBezTo>
                  <a:pt x="2824" y="13"/>
                  <a:pt x="2829" y="8"/>
                  <a:pt x="2838" y="5"/>
                </a:cubicBezTo>
                <a:close/>
                <a:moveTo>
                  <a:pt x="3010" y="198"/>
                </a:moveTo>
                <a:cubicBezTo>
                  <a:pt x="3051" y="199"/>
                  <a:pt x="3099" y="166"/>
                  <a:pt x="3100" y="102"/>
                </a:cubicBezTo>
                <a:cubicBezTo>
                  <a:pt x="3102" y="38"/>
                  <a:pt x="3055" y="3"/>
                  <a:pt x="3015" y="2"/>
                </a:cubicBezTo>
                <a:cubicBezTo>
                  <a:pt x="2958" y="0"/>
                  <a:pt x="2925" y="52"/>
                  <a:pt x="2923" y="97"/>
                </a:cubicBezTo>
                <a:cubicBezTo>
                  <a:pt x="2922" y="155"/>
                  <a:pt x="2963" y="197"/>
                  <a:pt x="3010" y="198"/>
                </a:cubicBezTo>
                <a:close/>
                <a:moveTo>
                  <a:pt x="2953" y="96"/>
                </a:moveTo>
                <a:cubicBezTo>
                  <a:pt x="2953" y="45"/>
                  <a:pt x="2977" y="14"/>
                  <a:pt x="3012" y="14"/>
                </a:cubicBezTo>
                <a:cubicBezTo>
                  <a:pt x="3049" y="14"/>
                  <a:pt x="3071" y="49"/>
                  <a:pt x="3071" y="103"/>
                </a:cubicBezTo>
                <a:cubicBezTo>
                  <a:pt x="3071" y="153"/>
                  <a:pt x="3049" y="185"/>
                  <a:pt x="3013" y="185"/>
                </a:cubicBezTo>
                <a:cubicBezTo>
                  <a:pt x="2983" y="185"/>
                  <a:pt x="2953" y="157"/>
                  <a:pt x="2953" y="96"/>
                </a:cubicBezTo>
                <a:close/>
                <a:moveTo>
                  <a:pt x="3161" y="195"/>
                </a:moveTo>
                <a:cubicBezTo>
                  <a:pt x="3156" y="193"/>
                  <a:pt x="3153" y="189"/>
                  <a:pt x="3153" y="183"/>
                </a:cubicBezTo>
                <a:cubicBezTo>
                  <a:pt x="3153" y="97"/>
                  <a:pt x="3153" y="97"/>
                  <a:pt x="3153" y="97"/>
                </a:cubicBezTo>
                <a:cubicBezTo>
                  <a:pt x="3200" y="97"/>
                  <a:pt x="3200" y="97"/>
                  <a:pt x="3200" y="97"/>
                </a:cubicBezTo>
                <a:cubicBezTo>
                  <a:pt x="3203" y="97"/>
                  <a:pt x="3208" y="102"/>
                  <a:pt x="3209" y="105"/>
                </a:cubicBezTo>
                <a:cubicBezTo>
                  <a:pt x="3209" y="75"/>
                  <a:pt x="3209" y="75"/>
                  <a:pt x="3209" y="75"/>
                </a:cubicBezTo>
                <a:cubicBezTo>
                  <a:pt x="3208" y="78"/>
                  <a:pt x="3203" y="83"/>
                  <a:pt x="3200" y="83"/>
                </a:cubicBezTo>
                <a:cubicBezTo>
                  <a:pt x="3153" y="83"/>
                  <a:pt x="3153" y="83"/>
                  <a:pt x="3153" y="83"/>
                </a:cubicBezTo>
                <a:cubicBezTo>
                  <a:pt x="3153" y="19"/>
                  <a:pt x="3153" y="19"/>
                  <a:pt x="3153" y="19"/>
                </a:cubicBezTo>
                <a:cubicBezTo>
                  <a:pt x="3153" y="19"/>
                  <a:pt x="3200" y="19"/>
                  <a:pt x="3206" y="20"/>
                </a:cubicBezTo>
                <a:cubicBezTo>
                  <a:pt x="3220" y="20"/>
                  <a:pt x="3226" y="24"/>
                  <a:pt x="3230" y="30"/>
                </a:cubicBezTo>
                <a:cubicBezTo>
                  <a:pt x="3230" y="5"/>
                  <a:pt x="3230" y="5"/>
                  <a:pt x="3230" y="5"/>
                </a:cubicBezTo>
                <a:cubicBezTo>
                  <a:pt x="3119" y="5"/>
                  <a:pt x="3119" y="5"/>
                  <a:pt x="3119" y="5"/>
                </a:cubicBezTo>
                <a:cubicBezTo>
                  <a:pt x="3123" y="7"/>
                  <a:pt x="3126" y="11"/>
                  <a:pt x="3126" y="17"/>
                </a:cubicBezTo>
                <a:cubicBezTo>
                  <a:pt x="3126" y="183"/>
                  <a:pt x="3126" y="183"/>
                  <a:pt x="3126" y="183"/>
                </a:cubicBezTo>
                <a:cubicBezTo>
                  <a:pt x="3126" y="189"/>
                  <a:pt x="3124" y="193"/>
                  <a:pt x="3119" y="195"/>
                </a:cubicBezTo>
                <a:cubicBezTo>
                  <a:pt x="3161" y="195"/>
                  <a:pt x="3161" y="195"/>
                  <a:pt x="3161" y="19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dirty="0"/>
          </a:p>
        </p:txBody>
      </p:sp>
      <p:grpSp>
        <p:nvGrpSpPr>
          <p:cNvPr id="13" name="Group 12"/>
          <p:cNvGrpSpPr/>
          <p:nvPr userDrawn="1"/>
        </p:nvGrpSpPr>
        <p:grpSpPr>
          <a:xfrm>
            <a:off x="-2628520" y="0"/>
            <a:ext cx="2520000" cy="2928320"/>
            <a:chOff x="-2772816" y="0"/>
            <a:chExt cx="2520000" cy="2928320"/>
          </a:xfrm>
        </p:grpSpPr>
        <p:sp>
          <p:nvSpPr>
            <p:cNvPr id="15" name="Rectangle 14"/>
            <p:cNvSpPr/>
            <p:nvPr userDrawn="1"/>
          </p:nvSpPr>
          <p:spPr>
            <a:xfrm>
              <a:off x="-2772816" y="0"/>
              <a:ext cx="2520000" cy="29283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180000" rIns="180000" bIns="180000" numCol="1" spcCol="0" rtlCol="0" fromWordArt="0" anchor="t" anchorCtr="0" forceAA="0" compatLnSpc="1">
              <a:prstTxWarp prst="textNoShape">
                <a:avLst/>
              </a:prstTxWarp>
              <a:spAutoFit/>
            </a:bodyPr>
            <a:lstStyle/>
            <a:p>
              <a:pPr algn="l"/>
              <a:r>
                <a:rPr lang="en-GB" sz="1000" b="1" dirty="0" smtClean="0">
                  <a:solidFill>
                    <a:schemeClr val="bg1"/>
                  </a:solidFill>
                  <a:latin typeface="Lucida Sans" panose="020B0602030504020204" pitchFamily="34" charset="0"/>
                </a:rPr>
                <a:t>To insert image in the picture placeholder, please follow the below instructions:</a:t>
              </a:r>
            </a:p>
            <a:p>
              <a:pPr algn="l"/>
              <a:endParaRPr lang="en-GB" sz="1000" dirty="0" smtClean="0">
                <a:solidFill>
                  <a:schemeClr val="bg1"/>
                </a:solidFill>
                <a:latin typeface="Lucida Sans" panose="020B0602030504020204" pitchFamily="34" charset="0"/>
              </a:endParaRPr>
            </a:p>
            <a:p>
              <a:pPr marL="266700" indent="-266700" algn="l">
                <a:buFont typeface="+mj-lt"/>
                <a:buAutoNum type="arabicPeriod"/>
                <a:tabLst>
                  <a:tab pos="1257300" algn="l"/>
                </a:tabLst>
              </a:pPr>
              <a:r>
                <a:rPr lang="en-GB" sz="1000" dirty="0" smtClean="0">
                  <a:solidFill>
                    <a:schemeClr val="bg1"/>
                  </a:solidFill>
                  <a:latin typeface="Lucida Sans" panose="020B0602030504020204" pitchFamily="34" charset="0"/>
                </a:rPr>
                <a:t>Click the 	icon</a:t>
              </a:r>
              <a:r>
                <a:rPr lang="en-GB" sz="1000" baseline="0" dirty="0" smtClean="0">
                  <a:solidFill>
                    <a:schemeClr val="bg1"/>
                  </a:solidFill>
                  <a:latin typeface="Lucida Sans" panose="020B0602030504020204" pitchFamily="34" charset="0"/>
                </a:rPr>
                <a:t> in the grey placeholder</a:t>
              </a:r>
            </a:p>
            <a:p>
              <a:pPr marL="266700" indent="-266700" algn="l">
                <a:buFont typeface="+mj-lt"/>
                <a:buAutoNum type="arabicPeriod"/>
                <a:tabLst>
                  <a:tab pos="1162050" algn="l"/>
                </a:tabLst>
              </a:pPr>
              <a:r>
                <a:rPr lang="en-GB" sz="1000" dirty="0" smtClean="0">
                  <a:solidFill>
                    <a:schemeClr val="bg1"/>
                  </a:solidFill>
                  <a:latin typeface="Lucida Sans" panose="020B0602030504020204" pitchFamily="34" charset="0"/>
                </a:rPr>
                <a:t>Browse</a:t>
              </a:r>
              <a:r>
                <a:rPr lang="en-GB" sz="1000" baseline="0" dirty="0" smtClean="0">
                  <a:solidFill>
                    <a:schemeClr val="bg1"/>
                  </a:solidFill>
                  <a:latin typeface="Lucida Sans" panose="020B0602030504020204" pitchFamily="34" charset="0"/>
                </a:rPr>
                <a:t> to the folder where the required image is saved.</a:t>
              </a:r>
            </a:p>
            <a:p>
              <a:pPr marL="266700" indent="-266700" algn="l">
                <a:buFont typeface="+mj-lt"/>
                <a:buAutoNum type="arabicPeriod"/>
                <a:tabLst>
                  <a:tab pos="1162050" algn="l"/>
                </a:tabLst>
              </a:pPr>
              <a:r>
                <a:rPr lang="en-GB" sz="1000" baseline="0" dirty="0" smtClean="0">
                  <a:solidFill>
                    <a:schemeClr val="bg1"/>
                  </a:solidFill>
                  <a:latin typeface="Lucida Sans" panose="020B0602030504020204" pitchFamily="34" charset="0"/>
                </a:rPr>
                <a:t>Click to select the image and insert the image.</a:t>
              </a:r>
            </a:p>
            <a:p>
              <a:pPr marL="266700" indent="-266700" algn="l">
                <a:buFont typeface="+mj-lt"/>
                <a:buAutoNum type="arabicPeriod"/>
                <a:tabLst>
                  <a:tab pos="1162050" algn="l"/>
                </a:tabLst>
              </a:pPr>
              <a:r>
                <a:rPr lang="en-GB" sz="1000" baseline="0" dirty="0" smtClean="0">
                  <a:solidFill>
                    <a:schemeClr val="bg1"/>
                  </a:solidFill>
                  <a:latin typeface="Lucida Sans" panose="020B0602030504020204" pitchFamily="34" charset="0"/>
                </a:rPr>
                <a:t>Once the image is placed, go to Drawing Tools </a:t>
              </a:r>
              <a:r>
                <a:rPr lang="en-US" sz="1000" dirty="0" smtClean="0">
                  <a:solidFill>
                    <a:schemeClr val="bg1"/>
                  </a:solidFill>
                  <a:latin typeface="Lucida Sans" panose="020B0602030504020204" pitchFamily="34" charset="0"/>
                </a:rPr>
                <a:t>|  Send Backward </a:t>
              </a:r>
              <a:r>
                <a:rPr lang="en-GB" sz="1000" baseline="0" dirty="0" smtClean="0">
                  <a:solidFill>
                    <a:schemeClr val="bg1"/>
                  </a:solidFill>
                  <a:latin typeface="Lucida Sans" panose="020B0602030504020204" pitchFamily="34" charset="0"/>
                </a:rPr>
                <a:t> </a:t>
              </a:r>
              <a:r>
                <a:rPr lang="en-US" sz="1000" dirty="0" smtClean="0">
                  <a:solidFill>
                    <a:schemeClr val="bg1"/>
                  </a:solidFill>
                  <a:latin typeface="Lucida Sans" panose="020B0602030504020204" pitchFamily="34" charset="0"/>
                </a:rPr>
                <a:t>|  Send to Back (or right mouse click Send</a:t>
              </a:r>
              <a:r>
                <a:rPr lang="en-US" sz="1000" baseline="0" dirty="0" smtClean="0">
                  <a:solidFill>
                    <a:schemeClr val="bg1"/>
                  </a:solidFill>
                  <a:latin typeface="Lucida Sans" panose="020B0602030504020204" pitchFamily="34" charset="0"/>
                </a:rPr>
                <a:t> to Back)</a:t>
              </a:r>
              <a:endParaRPr lang="en-GB" sz="1000" dirty="0" smtClean="0">
                <a:solidFill>
                  <a:schemeClr val="bg1"/>
                </a:solidFill>
                <a:latin typeface="Lucida Sans" panose="020B0602030504020204" pitchFamily="34" charset="0"/>
              </a:endParaRPr>
            </a:p>
          </p:txBody>
        </p:sp>
        <p:pic>
          <p:nvPicPr>
            <p:cNvPr id="16" name="Picture 2"/>
            <p:cNvPicPr>
              <a:picLocks noChangeAspect="1" noChangeArrowheads="1"/>
            </p:cNvPicPr>
            <p:nvPr userDrawn="1"/>
          </p:nvPicPr>
          <p:blipFill rotWithShape="1">
            <a:blip r:embed="rId2" cstate="print">
              <a:clrChange>
                <a:clrFrom>
                  <a:srgbClr val="DAE0E4"/>
                </a:clrFrom>
                <a:clrTo>
                  <a:srgbClr val="DAE0E4">
                    <a:alpha val="0"/>
                  </a:srgbClr>
                </a:clrTo>
              </a:clrChange>
              <a:extLst>
                <a:ext uri="{28A0092B-C50C-407E-A947-70E740481C1C}">
                  <a14:useLocalDpi xmlns:a14="http://schemas.microsoft.com/office/drawing/2010/main" val="0"/>
                </a:ext>
              </a:extLst>
            </a:blip>
            <a:srcRect/>
            <a:stretch/>
          </p:blipFill>
          <p:spPr bwMode="auto">
            <a:xfrm>
              <a:off x="-1747750" y="723105"/>
              <a:ext cx="304801" cy="3167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195654144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Vertical Picture and Content">
    <p:spTree>
      <p:nvGrpSpPr>
        <p:cNvPr id="1" name=""/>
        <p:cNvGrpSpPr/>
        <p:nvPr/>
      </p:nvGrpSpPr>
      <p:grpSpPr>
        <a:xfrm>
          <a:off x="0" y="0"/>
          <a:ext cx="0" cy="0"/>
          <a:chOff x="0" y="0"/>
          <a:chExt cx="0" cy="0"/>
        </a:xfrm>
      </p:grpSpPr>
      <p:sp>
        <p:nvSpPr>
          <p:cNvPr id="3" name="Content Placeholder 2"/>
          <p:cNvSpPr>
            <a:spLocks noGrp="1"/>
          </p:cNvSpPr>
          <p:nvPr>
            <p:ph idx="1"/>
          </p:nvPr>
        </p:nvSpPr>
        <p:spPr bwMode="gray">
          <a:xfrm>
            <a:off x="457200" y="2552203"/>
            <a:ext cx="5040000" cy="3600000"/>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8" name="Picture Placeholder 7"/>
          <p:cNvSpPr>
            <a:spLocks noGrp="1"/>
          </p:cNvSpPr>
          <p:nvPr>
            <p:ph type="pic" sz="quarter" idx="13" hasCustomPrompt="1"/>
          </p:nvPr>
        </p:nvSpPr>
        <p:spPr bwMode="gray">
          <a:xfrm>
            <a:off x="5760000" y="0"/>
            <a:ext cx="3384000" cy="6858000"/>
          </a:xfrm>
          <a:solidFill>
            <a:schemeClr val="accent2">
              <a:lumMod val="20000"/>
              <a:lumOff val="80000"/>
            </a:schemeClr>
          </a:solidFill>
        </p:spPr>
        <p:txBody>
          <a:bodyPr/>
          <a:lstStyle>
            <a:lvl1pPr marL="0" marR="0" indent="0" algn="l" defTabSz="914400" rtl="0" eaLnBrk="1" fontAlgn="auto" latinLnBrk="0" hangingPunct="1">
              <a:lnSpc>
                <a:spcPct val="100000"/>
              </a:lnSpc>
              <a:spcBef>
                <a:spcPts val="1200"/>
              </a:spcBef>
              <a:spcAft>
                <a:spcPts val="0"/>
              </a:spcAft>
              <a:buClrTx/>
              <a:buSzTx/>
              <a:buFont typeface="Arial" panose="020B0604020202020204" pitchFamily="34" charset="0"/>
              <a:buNone/>
              <a:tabLst/>
              <a:defRPr/>
            </a:lvl1pPr>
          </a:lstStyle>
          <a:p>
            <a:r>
              <a:rPr lang="en-GB" noProof="0" dirty="0" smtClean="0"/>
              <a:t> </a:t>
            </a:r>
          </a:p>
        </p:txBody>
      </p:sp>
      <p:sp>
        <p:nvSpPr>
          <p:cNvPr id="11" name="Title 10"/>
          <p:cNvSpPr>
            <a:spLocks noGrp="1"/>
          </p:cNvSpPr>
          <p:nvPr>
            <p:ph type="title" hasCustomPrompt="1"/>
          </p:nvPr>
        </p:nvSpPr>
        <p:spPr bwMode="gray">
          <a:xfrm>
            <a:off x="457200" y="1186033"/>
            <a:ext cx="5040000" cy="1368000"/>
          </a:xfrm>
        </p:spPr>
        <p:txBody>
          <a:bodyPr/>
          <a:lstStyle/>
          <a:p>
            <a:r>
              <a:rPr lang="en-GB" noProof="0" dirty="0" smtClean="0"/>
              <a:t>Click to insert title</a:t>
            </a:r>
            <a:endParaRPr lang="en-GB" noProof="0" dirty="0"/>
          </a:p>
        </p:txBody>
      </p:sp>
      <p:sp>
        <p:nvSpPr>
          <p:cNvPr id="13" name="Freeform 6"/>
          <p:cNvSpPr>
            <a:spLocks noChangeAspect="1" noEditPoints="1"/>
          </p:cNvSpPr>
          <p:nvPr userDrawn="1"/>
        </p:nvSpPr>
        <p:spPr bwMode="gray">
          <a:xfrm>
            <a:off x="6084888" y="368301"/>
            <a:ext cx="2717800" cy="592138"/>
          </a:xfrm>
          <a:custGeom>
            <a:avLst/>
            <a:gdLst>
              <a:gd name="T0" fmla="*/ 69 w 3646"/>
              <a:gd name="T1" fmla="*/ 623 h 794"/>
              <a:gd name="T2" fmla="*/ 209 w 3646"/>
              <a:gd name="T3" fmla="*/ 440 h 794"/>
              <a:gd name="T4" fmla="*/ 261 w 3646"/>
              <a:gd name="T5" fmla="*/ 248 h 794"/>
              <a:gd name="T6" fmla="*/ 488 w 3646"/>
              <a:gd name="T7" fmla="*/ 282 h 794"/>
              <a:gd name="T8" fmla="*/ 627 w 3646"/>
              <a:gd name="T9" fmla="*/ 542 h 794"/>
              <a:gd name="T10" fmla="*/ 567 w 3646"/>
              <a:gd name="T11" fmla="*/ 380 h 794"/>
              <a:gd name="T12" fmla="*/ 481 w 3646"/>
              <a:gd name="T13" fmla="*/ 308 h 794"/>
              <a:gd name="T14" fmla="*/ 1184 w 3646"/>
              <a:gd name="T15" fmla="*/ 616 h 794"/>
              <a:gd name="T16" fmla="*/ 1196 w 3646"/>
              <a:gd name="T17" fmla="*/ 290 h 794"/>
              <a:gd name="T18" fmla="*/ 1246 w 3646"/>
              <a:gd name="T19" fmla="*/ 151 h 794"/>
              <a:gd name="T20" fmla="*/ 1316 w 3646"/>
              <a:gd name="T21" fmla="*/ 362 h 794"/>
              <a:gd name="T22" fmla="*/ 1554 w 3646"/>
              <a:gd name="T23" fmla="*/ 627 h 794"/>
              <a:gd name="T24" fmla="*/ 2231 w 3646"/>
              <a:gd name="T25" fmla="*/ 300 h 794"/>
              <a:gd name="T26" fmla="*/ 1884 w 3646"/>
              <a:gd name="T27" fmla="*/ 299 h 794"/>
              <a:gd name="T28" fmla="*/ 1973 w 3646"/>
              <a:gd name="T29" fmla="*/ 599 h 794"/>
              <a:gd name="T30" fmla="*/ 2191 w 3646"/>
              <a:gd name="T31" fmla="*/ 615 h 794"/>
              <a:gd name="T32" fmla="*/ 2341 w 3646"/>
              <a:gd name="T33" fmla="*/ 599 h 794"/>
              <a:gd name="T34" fmla="*/ 2295 w 3646"/>
              <a:gd name="T35" fmla="*/ 282 h 794"/>
              <a:gd name="T36" fmla="*/ 2969 w 3646"/>
              <a:gd name="T37" fmla="*/ 616 h 794"/>
              <a:gd name="T38" fmla="*/ 2981 w 3646"/>
              <a:gd name="T39" fmla="*/ 290 h 794"/>
              <a:gd name="T40" fmla="*/ 3032 w 3646"/>
              <a:gd name="T41" fmla="*/ 580 h 794"/>
              <a:gd name="T42" fmla="*/ 3153 w 3646"/>
              <a:gd name="T43" fmla="*/ 282 h 794"/>
              <a:gd name="T44" fmla="*/ 3087 w 3646"/>
              <a:gd name="T45" fmla="*/ 565 h 794"/>
              <a:gd name="T46" fmla="*/ 3413 w 3646"/>
              <a:gd name="T47" fmla="*/ 282 h 794"/>
              <a:gd name="T48" fmla="*/ 3413 w 3646"/>
              <a:gd name="T49" fmla="*/ 599 h 794"/>
              <a:gd name="T50" fmla="*/ 3646 w 3646"/>
              <a:gd name="T51" fmla="*/ 627 h 794"/>
              <a:gd name="T52" fmla="*/ 2754 w 3646"/>
              <a:gd name="T53" fmla="*/ 378 h 794"/>
              <a:gd name="T54" fmla="*/ 2438 w 3646"/>
              <a:gd name="T55" fmla="*/ 301 h 794"/>
              <a:gd name="T56" fmla="*/ 2557 w 3646"/>
              <a:gd name="T57" fmla="*/ 332 h 794"/>
              <a:gd name="T58" fmla="*/ 2553 w 3646"/>
              <a:gd name="T59" fmla="*/ 627 h 794"/>
              <a:gd name="T60" fmla="*/ 770 w 3646"/>
              <a:gd name="T61" fmla="*/ 566 h 794"/>
              <a:gd name="T62" fmla="*/ 796 w 3646"/>
              <a:gd name="T63" fmla="*/ 633 h 794"/>
              <a:gd name="T64" fmla="*/ 894 w 3646"/>
              <a:gd name="T65" fmla="*/ 308 h 794"/>
              <a:gd name="T66" fmla="*/ 992 w 3646"/>
              <a:gd name="T67" fmla="*/ 610 h 794"/>
              <a:gd name="T68" fmla="*/ 1616 w 3646"/>
              <a:gd name="T69" fmla="*/ 318 h 794"/>
              <a:gd name="T70" fmla="*/ 1754 w 3646"/>
              <a:gd name="T71" fmla="*/ 420 h 794"/>
              <a:gd name="T72" fmla="*/ 1779 w 3646"/>
              <a:gd name="T73" fmla="*/ 560 h 794"/>
              <a:gd name="T74" fmla="*/ 1785 w 3646"/>
              <a:gd name="T75" fmla="*/ 554 h 794"/>
              <a:gd name="T76" fmla="*/ 1473 w 3646"/>
              <a:gd name="T77" fmla="*/ 5 h 794"/>
              <a:gd name="T78" fmla="*/ 1582 w 3646"/>
              <a:gd name="T79" fmla="*/ 5 h 794"/>
              <a:gd name="T80" fmla="*/ 1750 w 3646"/>
              <a:gd name="T81" fmla="*/ 17 h 794"/>
              <a:gd name="T82" fmla="*/ 1608 w 3646"/>
              <a:gd name="T83" fmla="*/ 195 h 794"/>
              <a:gd name="T84" fmla="*/ 1743 w 3646"/>
              <a:gd name="T85" fmla="*/ 5 h 794"/>
              <a:gd name="T86" fmla="*/ 1841 w 3646"/>
              <a:gd name="T87" fmla="*/ 195 h 794"/>
              <a:gd name="T88" fmla="*/ 1907 w 3646"/>
              <a:gd name="T89" fmla="*/ 5 h 794"/>
              <a:gd name="T90" fmla="*/ 2001 w 3646"/>
              <a:gd name="T91" fmla="*/ 18 h 794"/>
              <a:gd name="T92" fmla="*/ 2151 w 3646"/>
              <a:gd name="T93" fmla="*/ 195 h 794"/>
              <a:gd name="T94" fmla="*/ 2128 w 3646"/>
              <a:gd name="T95" fmla="*/ 75 h 794"/>
              <a:gd name="T96" fmla="*/ 2292 w 3646"/>
              <a:gd name="T97" fmla="*/ 52 h 794"/>
              <a:gd name="T98" fmla="*/ 2205 w 3646"/>
              <a:gd name="T99" fmla="*/ 183 h 794"/>
              <a:gd name="T100" fmla="*/ 2317 w 3646"/>
              <a:gd name="T101" fmla="*/ 184 h 794"/>
              <a:gd name="T102" fmla="*/ 2205 w 3646"/>
              <a:gd name="T103" fmla="*/ 93 h 794"/>
              <a:gd name="T104" fmla="*/ 2434 w 3646"/>
              <a:gd name="T105" fmla="*/ 13 h 794"/>
              <a:gd name="T106" fmla="*/ 2336 w 3646"/>
              <a:gd name="T107" fmla="*/ 182 h 794"/>
              <a:gd name="T108" fmla="*/ 2468 w 3646"/>
              <a:gd name="T109" fmla="*/ 195 h 794"/>
              <a:gd name="T110" fmla="*/ 2673 w 3646"/>
              <a:gd name="T111" fmla="*/ 31 h 794"/>
              <a:gd name="T112" fmla="*/ 2579 w 3646"/>
              <a:gd name="T113" fmla="*/ 195 h 794"/>
              <a:gd name="T114" fmla="*/ 2768 w 3646"/>
              <a:gd name="T115" fmla="*/ 91 h 794"/>
              <a:gd name="T116" fmla="*/ 2738 w 3646"/>
              <a:gd name="T117" fmla="*/ 195 h 794"/>
              <a:gd name="T118" fmla="*/ 3100 w 3646"/>
              <a:gd name="T119" fmla="*/ 102 h 794"/>
              <a:gd name="T120" fmla="*/ 3013 w 3646"/>
              <a:gd name="T121" fmla="*/ 185 h 794"/>
              <a:gd name="T122" fmla="*/ 3209 w 3646"/>
              <a:gd name="T123" fmla="*/ 75 h 794"/>
              <a:gd name="T124" fmla="*/ 3119 w 3646"/>
              <a:gd name="T125" fmla="*/ 5 h 7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646" h="794">
                <a:moveTo>
                  <a:pt x="161" y="328"/>
                </a:moveTo>
                <a:cubicBezTo>
                  <a:pt x="195" y="345"/>
                  <a:pt x="220" y="359"/>
                  <a:pt x="237" y="369"/>
                </a:cubicBezTo>
                <a:cubicBezTo>
                  <a:pt x="254" y="379"/>
                  <a:pt x="268" y="393"/>
                  <a:pt x="280" y="411"/>
                </a:cubicBezTo>
                <a:cubicBezTo>
                  <a:pt x="293" y="429"/>
                  <a:pt x="299" y="453"/>
                  <a:pt x="299" y="484"/>
                </a:cubicBezTo>
                <a:cubicBezTo>
                  <a:pt x="299" y="528"/>
                  <a:pt x="283" y="563"/>
                  <a:pt x="249" y="591"/>
                </a:cubicBezTo>
                <a:cubicBezTo>
                  <a:pt x="216" y="619"/>
                  <a:pt x="179" y="633"/>
                  <a:pt x="138" y="633"/>
                </a:cubicBezTo>
                <a:cubicBezTo>
                  <a:pt x="110" y="633"/>
                  <a:pt x="87" y="630"/>
                  <a:pt x="69" y="623"/>
                </a:cubicBezTo>
                <a:cubicBezTo>
                  <a:pt x="50" y="616"/>
                  <a:pt x="28" y="606"/>
                  <a:pt x="2" y="592"/>
                </a:cubicBezTo>
                <a:cubicBezTo>
                  <a:pt x="0" y="483"/>
                  <a:pt x="0" y="483"/>
                  <a:pt x="0" y="483"/>
                </a:cubicBezTo>
                <a:cubicBezTo>
                  <a:pt x="10" y="516"/>
                  <a:pt x="26" y="544"/>
                  <a:pt x="47" y="568"/>
                </a:cubicBezTo>
                <a:cubicBezTo>
                  <a:pt x="69" y="591"/>
                  <a:pt x="97" y="602"/>
                  <a:pt x="133" y="602"/>
                </a:cubicBezTo>
                <a:cubicBezTo>
                  <a:pt x="168" y="602"/>
                  <a:pt x="193" y="592"/>
                  <a:pt x="209" y="571"/>
                </a:cubicBezTo>
                <a:cubicBezTo>
                  <a:pt x="224" y="551"/>
                  <a:pt x="232" y="528"/>
                  <a:pt x="232" y="505"/>
                </a:cubicBezTo>
                <a:cubicBezTo>
                  <a:pt x="232" y="473"/>
                  <a:pt x="224" y="452"/>
                  <a:pt x="209" y="440"/>
                </a:cubicBezTo>
                <a:cubicBezTo>
                  <a:pt x="193" y="429"/>
                  <a:pt x="160" y="410"/>
                  <a:pt x="109" y="385"/>
                </a:cubicBezTo>
                <a:cubicBezTo>
                  <a:pt x="72" y="366"/>
                  <a:pt x="45" y="347"/>
                  <a:pt x="27" y="327"/>
                </a:cubicBezTo>
                <a:cubicBezTo>
                  <a:pt x="10" y="307"/>
                  <a:pt x="2" y="282"/>
                  <a:pt x="2" y="253"/>
                </a:cubicBezTo>
                <a:cubicBezTo>
                  <a:pt x="2" y="212"/>
                  <a:pt x="17" y="180"/>
                  <a:pt x="48" y="157"/>
                </a:cubicBezTo>
                <a:cubicBezTo>
                  <a:pt x="79" y="135"/>
                  <a:pt x="114" y="123"/>
                  <a:pt x="153" y="123"/>
                </a:cubicBezTo>
                <a:cubicBezTo>
                  <a:pt x="194" y="123"/>
                  <a:pt x="229" y="133"/>
                  <a:pt x="257" y="152"/>
                </a:cubicBezTo>
                <a:cubicBezTo>
                  <a:pt x="261" y="248"/>
                  <a:pt x="261" y="248"/>
                  <a:pt x="261" y="248"/>
                </a:cubicBezTo>
                <a:cubicBezTo>
                  <a:pt x="256" y="225"/>
                  <a:pt x="243" y="204"/>
                  <a:pt x="222" y="184"/>
                </a:cubicBezTo>
                <a:cubicBezTo>
                  <a:pt x="201" y="163"/>
                  <a:pt x="174" y="153"/>
                  <a:pt x="143" y="153"/>
                </a:cubicBezTo>
                <a:cubicBezTo>
                  <a:pt x="115" y="153"/>
                  <a:pt x="95" y="161"/>
                  <a:pt x="81" y="178"/>
                </a:cubicBezTo>
                <a:cubicBezTo>
                  <a:pt x="68" y="194"/>
                  <a:pt x="62" y="212"/>
                  <a:pt x="62" y="231"/>
                </a:cubicBezTo>
                <a:cubicBezTo>
                  <a:pt x="62" y="252"/>
                  <a:pt x="68" y="269"/>
                  <a:pt x="81" y="280"/>
                </a:cubicBezTo>
                <a:cubicBezTo>
                  <a:pt x="95" y="292"/>
                  <a:pt x="121" y="308"/>
                  <a:pt x="161" y="328"/>
                </a:cubicBezTo>
                <a:close/>
                <a:moveTo>
                  <a:pt x="488" y="282"/>
                </a:moveTo>
                <a:cubicBezTo>
                  <a:pt x="456" y="282"/>
                  <a:pt x="428" y="290"/>
                  <a:pt x="403" y="307"/>
                </a:cubicBezTo>
                <a:cubicBezTo>
                  <a:pt x="378" y="324"/>
                  <a:pt x="360" y="346"/>
                  <a:pt x="346" y="373"/>
                </a:cubicBezTo>
                <a:cubicBezTo>
                  <a:pt x="333" y="401"/>
                  <a:pt x="327" y="429"/>
                  <a:pt x="327" y="458"/>
                </a:cubicBezTo>
                <a:cubicBezTo>
                  <a:pt x="327" y="503"/>
                  <a:pt x="340" y="544"/>
                  <a:pt x="367" y="580"/>
                </a:cubicBezTo>
                <a:cubicBezTo>
                  <a:pt x="394" y="615"/>
                  <a:pt x="434" y="633"/>
                  <a:pt x="487" y="633"/>
                </a:cubicBezTo>
                <a:cubicBezTo>
                  <a:pt x="518" y="633"/>
                  <a:pt x="545" y="625"/>
                  <a:pt x="570" y="608"/>
                </a:cubicBezTo>
                <a:cubicBezTo>
                  <a:pt x="594" y="592"/>
                  <a:pt x="613" y="570"/>
                  <a:pt x="627" y="542"/>
                </a:cubicBezTo>
                <a:cubicBezTo>
                  <a:pt x="640" y="514"/>
                  <a:pt x="647" y="486"/>
                  <a:pt x="647" y="458"/>
                </a:cubicBezTo>
                <a:cubicBezTo>
                  <a:pt x="647" y="428"/>
                  <a:pt x="641" y="400"/>
                  <a:pt x="630" y="373"/>
                </a:cubicBezTo>
                <a:cubicBezTo>
                  <a:pt x="619" y="346"/>
                  <a:pt x="601" y="324"/>
                  <a:pt x="576" y="307"/>
                </a:cubicBezTo>
                <a:cubicBezTo>
                  <a:pt x="552" y="290"/>
                  <a:pt x="523" y="282"/>
                  <a:pt x="488" y="282"/>
                </a:cubicBezTo>
                <a:close/>
                <a:moveTo>
                  <a:pt x="481" y="308"/>
                </a:moveTo>
                <a:cubicBezTo>
                  <a:pt x="503" y="308"/>
                  <a:pt x="521" y="314"/>
                  <a:pt x="535" y="328"/>
                </a:cubicBezTo>
                <a:cubicBezTo>
                  <a:pt x="549" y="341"/>
                  <a:pt x="560" y="358"/>
                  <a:pt x="567" y="380"/>
                </a:cubicBezTo>
                <a:cubicBezTo>
                  <a:pt x="575" y="401"/>
                  <a:pt x="579" y="425"/>
                  <a:pt x="581" y="453"/>
                </a:cubicBezTo>
                <a:cubicBezTo>
                  <a:pt x="582" y="496"/>
                  <a:pt x="575" y="531"/>
                  <a:pt x="560" y="560"/>
                </a:cubicBezTo>
                <a:cubicBezTo>
                  <a:pt x="545" y="588"/>
                  <a:pt x="522" y="603"/>
                  <a:pt x="492" y="604"/>
                </a:cubicBezTo>
                <a:cubicBezTo>
                  <a:pt x="463" y="606"/>
                  <a:pt x="440" y="593"/>
                  <a:pt x="422" y="565"/>
                </a:cubicBezTo>
                <a:cubicBezTo>
                  <a:pt x="404" y="537"/>
                  <a:pt x="395" y="503"/>
                  <a:pt x="393" y="462"/>
                </a:cubicBezTo>
                <a:cubicBezTo>
                  <a:pt x="392" y="420"/>
                  <a:pt x="398" y="384"/>
                  <a:pt x="414" y="354"/>
                </a:cubicBezTo>
                <a:cubicBezTo>
                  <a:pt x="429" y="325"/>
                  <a:pt x="451" y="310"/>
                  <a:pt x="481" y="308"/>
                </a:cubicBezTo>
                <a:close/>
                <a:moveTo>
                  <a:pt x="1095" y="223"/>
                </a:moveTo>
                <a:cubicBezTo>
                  <a:pt x="1000" y="321"/>
                  <a:pt x="1000" y="321"/>
                  <a:pt x="1000" y="321"/>
                </a:cubicBezTo>
                <a:cubicBezTo>
                  <a:pt x="1031" y="321"/>
                  <a:pt x="1031" y="321"/>
                  <a:pt x="1031" y="321"/>
                </a:cubicBezTo>
                <a:cubicBezTo>
                  <a:pt x="1031" y="527"/>
                  <a:pt x="1031" y="527"/>
                  <a:pt x="1031" y="527"/>
                </a:cubicBezTo>
                <a:cubicBezTo>
                  <a:pt x="1031" y="560"/>
                  <a:pt x="1041" y="586"/>
                  <a:pt x="1059" y="605"/>
                </a:cubicBezTo>
                <a:cubicBezTo>
                  <a:pt x="1078" y="624"/>
                  <a:pt x="1103" y="633"/>
                  <a:pt x="1133" y="633"/>
                </a:cubicBezTo>
                <a:cubicBezTo>
                  <a:pt x="1152" y="633"/>
                  <a:pt x="1169" y="627"/>
                  <a:pt x="1184" y="616"/>
                </a:cubicBezTo>
                <a:cubicBezTo>
                  <a:pt x="1199" y="604"/>
                  <a:pt x="1207" y="594"/>
                  <a:pt x="1207" y="583"/>
                </a:cubicBezTo>
                <a:cubicBezTo>
                  <a:pt x="1199" y="590"/>
                  <a:pt x="1192" y="595"/>
                  <a:pt x="1187" y="598"/>
                </a:cubicBezTo>
                <a:cubicBezTo>
                  <a:pt x="1182" y="601"/>
                  <a:pt x="1173" y="602"/>
                  <a:pt x="1160" y="602"/>
                </a:cubicBezTo>
                <a:cubicBezTo>
                  <a:pt x="1116" y="602"/>
                  <a:pt x="1093" y="577"/>
                  <a:pt x="1093" y="527"/>
                </a:cubicBezTo>
                <a:cubicBezTo>
                  <a:pt x="1093" y="321"/>
                  <a:pt x="1093" y="321"/>
                  <a:pt x="1093" y="321"/>
                </a:cubicBezTo>
                <a:cubicBezTo>
                  <a:pt x="1170" y="321"/>
                  <a:pt x="1170" y="321"/>
                  <a:pt x="1170" y="321"/>
                </a:cubicBezTo>
                <a:cubicBezTo>
                  <a:pt x="1196" y="290"/>
                  <a:pt x="1196" y="290"/>
                  <a:pt x="1196" y="290"/>
                </a:cubicBezTo>
                <a:cubicBezTo>
                  <a:pt x="1095" y="290"/>
                  <a:pt x="1095" y="290"/>
                  <a:pt x="1095" y="290"/>
                </a:cubicBezTo>
                <a:cubicBezTo>
                  <a:pt x="1095" y="223"/>
                  <a:pt x="1095" y="223"/>
                  <a:pt x="1095" y="223"/>
                </a:cubicBezTo>
                <a:close/>
                <a:moveTo>
                  <a:pt x="1426" y="282"/>
                </a:moveTo>
                <a:cubicBezTo>
                  <a:pt x="1392" y="282"/>
                  <a:pt x="1356" y="299"/>
                  <a:pt x="1316" y="334"/>
                </a:cubicBezTo>
                <a:cubicBezTo>
                  <a:pt x="1316" y="123"/>
                  <a:pt x="1316" y="123"/>
                  <a:pt x="1316" y="123"/>
                </a:cubicBezTo>
                <a:cubicBezTo>
                  <a:pt x="1226" y="141"/>
                  <a:pt x="1226" y="141"/>
                  <a:pt x="1226" y="141"/>
                </a:cubicBezTo>
                <a:cubicBezTo>
                  <a:pt x="1235" y="144"/>
                  <a:pt x="1242" y="148"/>
                  <a:pt x="1246" y="151"/>
                </a:cubicBezTo>
                <a:cubicBezTo>
                  <a:pt x="1250" y="155"/>
                  <a:pt x="1252" y="161"/>
                  <a:pt x="1252" y="170"/>
                </a:cubicBezTo>
                <a:cubicBezTo>
                  <a:pt x="1252" y="599"/>
                  <a:pt x="1252" y="599"/>
                  <a:pt x="1252" y="599"/>
                </a:cubicBezTo>
                <a:cubicBezTo>
                  <a:pt x="1252" y="611"/>
                  <a:pt x="1246" y="620"/>
                  <a:pt x="1233" y="627"/>
                </a:cubicBezTo>
                <a:cubicBezTo>
                  <a:pt x="1336" y="627"/>
                  <a:pt x="1336" y="627"/>
                  <a:pt x="1336" y="627"/>
                </a:cubicBezTo>
                <a:cubicBezTo>
                  <a:pt x="1328" y="622"/>
                  <a:pt x="1323" y="618"/>
                  <a:pt x="1320" y="614"/>
                </a:cubicBezTo>
                <a:cubicBezTo>
                  <a:pt x="1317" y="610"/>
                  <a:pt x="1316" y="605"/>
                  <a:pt x="1316" y="599"/>
                </a:cubicBezTo>
                <a:cubicBezTo>
                  <a:pt x="1316" y="362"/>
                  <a:pt x="1316" y="362"/>
                  <a:pt x="1316" y="362"/>
                </a:cubicBezTo>
                <a:cubicBezTo>
                  <a:pt x="1324" y="352"/>
                  <a:pt x="1335" y="343"/>
                  <a:pt x="1349" y="335"/>
                </a:cubicBezTo>
                <a:cubicBezTo>
                  <a:pt x="1363" y="328"/>
                  <a:pt x="1379" y="324"/>
                  <a:pt x="1395" y="324"/>
                </a:cubicBezTo>
                <a:cubicBezTo>
                  <a:pt x="1424" y="324"/>
                  <a:pt x="1444" y="332"/>
                  <a:pt x="1456" y="347"/>
                </a:cubicBezTo>
                <a:cubicBezTo>
                  <a:pt x="1467" y="362"/>
                  <a:pt x="1473" y="382"/>
                  <a:pt x="1473" y="407"/>
                </a:cubicBezTo>
                <a:cubicBezTo>
                  <a:pt x="1473" y="599"/>
                  <a:pt x="1473" y="599"/>
                  <a:pt x="1473" y="599"/>
                </a:cubicBezTo>
                <a:cubicBezTo>
                  <a:pt x="1473" y="610"/>
                  <a:pt x="1467" y="619"/>
                  <a:pt x="1454" y="627"/>
                </a:cubicBezTo>
                <a:cubicBezTo>
                  <a:pt x="1554" y="627"/>
                  <a:pt x="1554" y="627"/>
                  <a:pt x="1554" y="627"/>
                </a:cubicBezTo>
                <a:cubicBezTo>
                  <a:pt x="1547" y="622"/>
                  <a:pt x="1542" y="618"/>
                  <a:pt x="1539" y="615"/>
                </a:cubicBezTo>
                <a:cubicBezTo>
                  <a:pt x="1537" y="612"/>
                  <a:pt x="1535" y="607"/>
                  <a:pt x="1535" y="599"/>
                </a:cubicBezTo>
                <a:cubicBezTo>
                  <a:pt x="1535" y="383"/>
                  <a:pt x="1535" y="383"/>
                  <a:pt x="1535" y="383"/>
                </a:cubicBezTo>
                <a:cubicBezTo>
                  <a:pt x="1535" y="351"/>
                  <a:pt x="1525" y="326"/>
                  <a:pt x="1504" y="308"/>
                </a:cubicBezTo>
                <a:cubicBezTo>
                  <a:pt x="1483" y="290"/>
                  <a:pt x="1457" y="282"/>
                  <a:pt x="1426" y="282"/>
                </a:cubicBezTo>
                <a:close/>
                <a:moveTo>
                  <a:pt x="2295" y="282"/>
                </a:moveTo>
                <a:cubicBezTo>
                  <a:pt x="2273" y="282"/>
                  <a:pt x="2252" y="288"/>
                  <a:pt x="2231" y="300"/>
                </a:cubicBezTo>
                <a:cubicBezTo>
                  <a:pt x="2210" y="312"/>
                  <a:pt x="2193" y="328"/>
                  <a:pt x="2179" y="345"/>
                </a:cubicBezTo>
                <a:cubicBezTo>
                  <a:pt x="2173" y="325"/>
                  <a:pt x="2160" y="309"/>
                  <a:pt x="2141" y="298"/>
                </a:cubicBezTo>
                <a:cubicBezTo>
                  <a:pt x="2122" y="287"/>
                  <a:pt x="2101" y="282"/>
                  <a:pt x="2080" y="282"/>
                </a:cubicBezTo>
                <a:cubicBezTo>
                  <a:pt x="2059" y="282"/>
                  <a:pt x="2039" y="287"/>
                  <a:pt x="2023" y="297"/>
                </a:cubicBezTo>
                <a:cubicBezTo>
                  <a:pt x="2006" y="306"/>
                  <a:pt x="1989" y="318"/>
                  <a:pt x="1973" y="332"/>
                </a:cubicBezTo>
                <a:cubicBezTo>
                  <a:pt x="1973" y="282"/>
                  <a:pt x="1973" y="282"/>
                  <a:pt x="1973" y="282"/>
                </a:cubicBezTo>
                <a:cubicBezTo>
                  <a:pt x="1884" y="299"/>
                  <a:pt x="1884" y="299"/>
                  <a:pt x="1884" y="299"/>
                </a:cubicBezTo>
                <a:cubicBezTo>
                  <a:pt x="1892" y="301"/>
                  <a:pt x="1898" y="304"/>
                  <a:pt x="1903" y="308"/>
                </a:cubicBezTo>
                <a:cubicBezTo>
                  <a:pt x="1908" y="312"/>
                  <a:pt x="1911" y="319"/>
                  <a:pt x="1911" y="328"/>
                </a:cubicBezTo>
                <a:cubicBezTo>
                  <a:pt x="1911" y="599"/>
                  <a:pt x="1911" y="599"/>
                  <a:pt x="1911" y="599"/>
                </a:cubicBezTo>
                <a:cubicBezTo>
                  <a:pt x="1911" y="610"/>
                  <a:pt x="1904" y="619"/>
                  <a:pt x="1892" y="627"/>
                </a:cubicBezTo>
                <a:cubicBezTo>
                  <a:pt x="1994" y="627"/>
                  <a:pt x="1994" y="627"/>
                  <a:pt x="1994" y="627"/>
                </a:cubicBezTo>
                <a:cubicBezTo>
                  <a:pt x="1986" y="622"/>
                  <a:pt x="1981" y="618"/>
                  <a:pt x="1978" y="614"/>
                </a:cubicBezTo>
                <a:cubicBezTo>
                  <a:pt x="1975" y="611"/>
                  <a:pt x="1973" y="606"/>
                  <a:pt x="1973" y="599"/>
                </a:cubicBezTo>
                <a:cubicBezTo>
                  <a:pt x="1973" y="360"/>
                  <a:pt x="1973" y="360"/>
                  <a:pt x="1973" y="360"/>
                </a:cubicBezTo>
                <a:cubicBezTo>
                  <a:pt x="1994" y="336"/>
                  <a:pt x="2018" y="323"/>
                  <a:pt x="2047" y="323"/>
                </a:cubicBezTo>
                <a:cubicBezTo>
                  <a:pt x="2098" y="323"/>
                  <a:pt x="2123" y="349"/>
                  <a:pt x="2123" y="400"/>
                </a:cubicBezTo>
                <a:cubicBezTo>
                  <a:pt x="2123" y="599"/>
                  <a:pt x="2123" y="599"/>
                  <a:pt x="2123" y="599"/>
                </a:cubicBezTo>
                <a:cubicBezTo>
                  <a:pt x="2123" y="610"/>
                  <a:pt x="2117" y="619"/>
                  <a:pt x="2104" y="627"/>
                </a:cubicBezTo>
                <a:cubicBezTo>
                  <a:pt x="2206" y="627"/>
                  <a:pt x="2206" y="627"/>
                  <a:pt x="2206" y="627"/>
                </a:cubicBezTo>
                <a:cubicBezTo>
                  <a:pt x="2199" y="623"/>
                  <a:pt x="2195" y="619"/>
                  <a:pt x="2191" y="615"/>
                </a:cubicBezTo>
                <a:cubicBezTo>
                  <a:pt x="2188" y="611"/>
                  <a:pt x="2187" y="605"/>
                  <a:pt x="2187" y="599"/>
                </a:cubicBezTo>
                <a:cubicBezTo>
                  <a:pt x="2187" y="380"/>
                  <a:pt x="2187" y="380"/>
                  <a:pt x="2187" y="380"/>
                </a:cubicBezTo>
                <a:cubicBezTo>
                  <a:pt x="2187" y="375"/>
                  <a:pt x="2186" y="372"/>
                  <a:pt x="2185" y="369"/>
                </a:cubicBezTo>
                <a:cubicBezTo>
                  <a:pt x="2207" y="338"/>
                  <a:pt x="2233" y="323"/>
                  <a:pt x="2264" y="323"/>
                </a:cubicBezTo>
                <a:cubicBezTo>
                  <a:pt x="2291" y="323"/>
                  <a:pt x="2310" y="331"/>
                  <a:pt x="2323" y="345"/>
                </a:cubicBezTo>
                <a:cubicBezTo>
                  <a:pt x="2335" y="360"/>
                  <a:pt x="2341" y="380"/>
                  <a:pt x="2341" y="403"/>
                </a:cubicBezTo>
                <a:cubicBezTo>
                  <a:pt x="2341" y="599"/>
                  <a:pt x="2341" y="599"/>
                  <a:pt x="2341" y="599"/>
                </a:cubicBezTo>
                <a:cubicBezTo>
                  <a:pt x="2341" y="609"/>
                  <a:pt x="2334" y="619"/>
                  <a:pt x="2320" y="627"/>
                </a:cubicBezTo>
                <a:cubicBezTo>
                  <a:pt x="2422" y="627"/>
                  <a:pt x="2422" y="627"/>
                  <a:pt x="2422" y="627"/>
                </a:cubicBezTo>
                <a:cubicBezTo>
                  <a:pt x="2415" y="623"/>
                  <a:pt x="2411" y="619"/>
                  <a:pt x="2408" y="615"/>
                </a:cubicBezTo>
                <a:cubicBezTo>
                  <a:pt x="2404" y="611"/>
                  <a:pt x="2403" y="605"/>
                  <a:pt x="2403" y="599"/>
                </a:cubicBezTo>
                <a:cubicBezTo>
                  <a:pt x="2403" y="382"/>
                  <a:pt x="2403" y="382"/>
                  <a:pt x="2403" y="382"/>
                </a:cubicBezTo>
                <a:cubicBezTo>
                  <a:pt x="2403" y="350"/>
                  <a:pt x="2392" y="325"/>
                  <a:pt x="2370" y="308"/>
                </a:cubicBezTo>
                <a:cubicBezTo>
                  <a:pt x="2347" y="290"/>
                  <a:pt x="2323" y="282"/>
                  <a:pt x="2295" y="282"/>
                </a:cubicBezTo>
                <a:close/>
                <a:moveTo>
                  <a:pt x="2880" y="223"/>
                </a:moveTo>
                <a:cubicBezTo>
                  <a:pt x="2785" y="321"/>
                  <a:pt x="2785" y="321"/>
                  <a:pt x="2785" y="321"/>
                </a:cubicBezTo>
                <a:cubicBezTo>
                  <a:pt x="2816" y="321"/>
                  <a:pt x="2816" y="321"/>
                  <a:pt x="2816" y="321"/>
                </a:cubicBezTo>
                <a:cubicBezTo>
                  <a:pt x="2816" y="527"/>
                  <a:pt x="2816" y="527"/>
                  <a:pt x="2816" y="527"/>
                </a:cubicBezTo>
                <a:cubicBezTo>
                  <a:pt x="2816" y="560"/>
                  <a:pt x="2826" y="586"/>
                  <a:pt x="2845" y="605"/>
                </a:cubicBezTo>
                <a:cubicBezTo>
                  <a:pt x="2863" y="624"/>
                  <a:pt x="2888" y="633"/>
                  <a:pt x="2918" y="633"/>
                </a:cubicBezTo>
                <a:cubicBezTo>
                  <a:pt x="2937" y="633"/>
                  <a:pt x="2954" y="627"/>
                  <a:pt x="2969" y="616"/>
                </a:cubicBezTo>
                <a:cubicBezTo>
                  <a:pt x="2984" y="604"/>
                  <a:pt x="2992" y="594"/>
                  <a:pt x="2992" y="583"/>
                </a:cubicBezTo>
                <a:cubicBezTo>
                  <a:pt x="2984" y="590"/>
                  <a:pt x="2977" y="595"/>
                  <a:pt x="2972" y="598"/>
                </a:cubicBezTo>
                <a:cubicBezTo>
                  <a:pt x="2967" y="601"/>
                  <a:pt x="2958" y="602"/>
                  <a:pt x="2945" y="602"/>
                </a:cubicBezTo>
                <a:cubicBezTo>
                  <a:pt x="2901" y="602"/>
                  <a:pt x="2879" y="577"/>
                  <a:pt x="2879" y="527"/>
                </a:cubicBezTo>
                <a:cubicBezTo>
                  <a:pt x="2879" y="321"/>
                  <a:pt x="2879" y="321"/>
                  <a:pt x="2879" y="321"/>
                </a:cubicBezTo>
                <a:cubicBezTo>
                  <a:pt x="2955" y="321"/>
                  <a:pt x="2955" y="321"/>
                  <a:pt x="2955" y="321"/>
                </a:cubicBezTo>
                <a:cubicBezTo>
                  <a:pt x="2981" y="290"/>
                  <a:pt x="2981" y="290"/>
                  <a:pt x="2981" y="290"/>
                </a:cubicBezTo>
                <a:cubicBezTo>
                  <a:pt x="2880" y="290"/>
                  <a:pt x="2880" y="290"/>
                  <a:pt x="2880" y="290"/>
                </a:cubicBezTo>
                <a:cubicBezTo>
                  <a:pt x="2880" y="223"/>
                  <a:pt x="2880" y="223"/>
                  <a:pt x="2880" y="223"/>
                </a:cubicBezTo>
                <a:close/>
                <a:moveTo>
                  <a:pt x="3153" y="282"/>
                </a:moveTo>
                <a:cubicBezTo>
                  <a:pt x="3121" y="282"/>
                  <a:pt x="3093" y="290"/>
                  <a:pt x="3068" y="307"/>
                </a:cubicBezTo>
                <a:cubicBezTo>
                  <a:pt x="3043" y="324"/>
                  <a:pt x="3024" y="346"/>
                  <a:pt x="3011" y="373"/>
                </a:cubicBezTo>
                <a:cubicBezTo>
                  <a:pt x="2998" y="401"/>
                  <a:pt x="2991" y="429"/>
                  <a:pt x="2991" y="458"/>
                </a:cubicBezTo>
                <a:cubicBezTo>
                  <a:pt x="2991" y="503"/>
                  <a:pt x="3005" y="544"/>
                  <a:pt x="3032" y="580"/>
                </a:cubicBezTo>
                <a:cubicBezTo>
                  <a:pt x="3059" y="615"/>
                  <a:pt x="3099" y="633"/>
                  <a:pt x="3151" y="633"/>
                </a:cubicBezTo>
                <a:cubicBezTo>
                  <a:pt x="3182" y="633"/>
                  <a:pt x="3210" y="625"/>
                  <a:pt x="3234" y="608"/>
                </a:cubicBezTo>
                <a:cubicBezTo>
                  <a:pt x="3259" y="592"/>
                  <a:pt x="3278" y="570"/>
                  <a:pt x="3291" y="542"/>
                </a:cubicBezTo>
                <a:cubicBezTo>
                  <a:pt x="3305" y="514"/>
                  <a:pt x="3312" y="486"/>
                  <a:pt x="3312" y="458"/>
                </a:cubicBezTo>
                <a:cubicBezTo>
                  <a:pt x="3312" y="428"/>
                  <a:pt x="3306" y="400"/>
                  <a:pt x="3295" y="373"/>
                </a:cubicBezTo>
                <a:cubicBezTo>
                  <a:pt x="3283" y="346"/>
                  <a:pt x="3265" y="324"/>
                  <a:pt x="3241" y="307"/>
                </a:cubicBezTo>
                <a:cubicBezTo>
                  <a:pt x="3217" y="290"/>
                  <a:pt x="3187" y="282"/>
                  <a:pt x="3153" y="282"/>
                </a:cubicBezTo>
                <a:close/>
                <a:moveTo>
                  <a:pt x="3146" y="308"/>
                </a:moveTo>
                <a:cubicBezTo>
                  <a:pt x="3168" y="308"/>
                  <a:pt x="3185" y="314"/>
                  <a:pt x="3199" y="328"/>
                </a:cubicBezTo>
                <a:cubicBezTo>
                  <a:pt x="3214" y="341"/>
                  <a:pt x="3224" y="358"/>
                  <a:pt x="3232" y="380"/>
                </a:cubicBezTo>
                <a:cubicBezTo>
                  <a:pt x="3239" y="401"/>
                  <a:pt x="3244" y="425"/>
                  <a:pt x="3245" y="453"/>
                </a:cubicBezTo>
                <a:cubicBezTo>
                  <a:pt x="3247" y="496"/>
                  <a:pt x="3240" y="531"/>
                  <a:pt x="3225" y="560"/>
                </a:cubicBezTo>
                <a:cubicBezTo>
                  <a:pt x="3209" y="588"/>
                  <a:pt x="3186" y="603"/>
                  <a:pt x="3156" y="604"/>
                </a:cubicBezTo>
                <a:cubicBezTo>
                  <a:pt x="3128" y="606"/>
                  <a:pt x="3104" y="593"/>
                  <a:pt x="3087" y="565"/>
                </a:cubicBezTo>
                <a:cubicBezTo>
                  <a:pt x="3069" y="537"/>
                  <a:pt x="3059" y="503"/>
                  <a:pt x="3058" y="462"/>
                </a:cubicBezTo>
                <a:cubicBezTo>
                  <a:pt x="3056" y="420"/>
                  <a:pt x="3063" y="384"/>
                  <a:pt x="3078" y="354"/>
                </a:cubicBezTo>
                <a:cubicBezTo>
                  <a:pt x="3093" y="325"/>
                  <a:pt x="3116" y="310"/>
                  <a:pt x="3146" y="308"/>
                </a:cubicBezTo>
                <a:close/>
                <a:moveTo>
                  <a:pt x="3519" y="282"/>
                </a:moveTo>
                <a:cubicBezTo>
                  <a:pt x="3499" y="282"/>
                  <a:pt x="3479" y="287"/>
                  <a:pt x="3460" y="298"/>
                </a:cubicBezTo>
                <a:cubicBezTo>
                  <a:pt x="3441" y="309"/>
                  <a:pt x="3425" y="321"/>
                  <a:pt x="3413" y="334"/>
                </a:cubicBezTo>
                <a:cubicBezTo>
                  <a:pt x="3413" y="282"/>
                  <a:pt x="3413" y="282"/>
                  <a:pt x="3413" y="282"/>
                </a:cubicBezTo>
                <a:cubicBezTo>
                  <a:pt x="3326" y="298"/>
                  <a:pt x="3326" y="298"/>
                  <a:pt x="3326" y="298"/>
                </a:cubicBezTo>
                <a:cubicBezTo>
                  <a:pt x="3342" y="304"/>
                  <a:pt x="3350" y="314"/>
                  <a:pt x="3350" y="328"/>
                </a:cubicBezTo>
                <a:cubicBezTo>
                  <a:pt x="3350" y="599"/>
                  <a:pt x="3350" y="599"/>
                  <a:pt x="3350" y="599"/>
                </a:cubicBezTo>
                <a:cubicBezTo>
                  <a:pt x="3350" y="611"/>
                  <a:pt x="3344" y="620"/>
                  <a:pt x="3332" y="627"/>
                </a:cubicBezTo>
                <a:cubicBezTo>
                  <a:pt x="3432" y="627"/>
                  <a:pt x="3432" y="627"/>
                  <a:pt x="3432" y="627"/>
                </a:cubicBezTo>
                <a:cubicBezTo>
                  <a:pt x="3426" y="623"/>
                  <a:pt x="3421" y="619"/>
                  <a:pt x="3418" y="615"/>
                </a:cubicBezTo>
                <a:cubicBezTo>
                  <a:pt x="3415" y="611"/>
                  <a:pt x="3413" y="605"/>
                  <a:pt x="3413" y="599"/>
                </a:cubicBezTo>
                <a:cubicBezTo>
                  <a:pt x="3413" y="362"/>
                  <a:pt x="3413" y="362"/>
                  <a:pt x="3413" y="362"/>
                </a:cubicBezTo>
                <a:cubicBezTo>
                  <a:pt x="3422" y="351"/>
                  <a:pt x="3433" y="342"/>
                  <a:pt x="3447" y="335"/>
                </a:cubicBezTo>
                <a:cubicBezTo>
                  <a:pt x="3460" y="328"/>
                  <a:pt x="3474" y="324"/>
                  <a:pt x="3487" y="324"/>
                </a:cubicBezTo>
                <a:cubicBezTo>
                  <a:pt x="3539" y="324"/>
                  <a:pt x="3565" y="352"/>
                  <a:pt x="3565" y="409"/>
                </a:cubicBezTo>
                <a:cubicBezTo>
                  <a:pt x="3565" y="599"/>
                  <a:pt x="3565" y="599"/>
                  <a:pt x="3565" y="599"/>
                </a:cubicBezTo>
                <a:cubicBezTo>
                  <a:pt x="3565" y="611"/>
                  <a:pt x="3558" y="620"/>
                  <a:pt x="3546" y="627"/>
                </a:cubicBezTo>
                <a:cubicBezTo>
                  <a:pt x="3646" y="627"/>
                  <a:pt x="3646" y="627"/>
                  <a:pt x="3646" y="627"/>
                </a:cubicBezTo>
                <a:cubicBezTo>
                  <a:pt x="3637" y="620"/>
                  <a:pt x="3632" y="616"/>
                  <a:pt x="3630" y="613"/>
                </a:cubicBezTo>
                <a:cubicBezTo>
                  <a:pt x="3628" y="610"/>
                  <a:pt x="3627" y="605"/>
                  <a:pt x="3627" y="599"/>
                </a:cubicBezTo>
                <a:cubicBezTo>
                  <a:pt x="3627" y="383"/>
                  <a:pt x="3627" y="383"/>
                  <a:pt x="3627" y="383"/>
                </a:cubicBezTo>
                <a:cubicBezTo>
                  <a:pt x="3627" y="362"/>
                  <a:pt x="3622" y="344"/>
                  <a:pt x="3612" y="329"/>
                </a:cubicBezTo>
                <a:cubicBezTo>
                  <a:pt x="3602" y="314"/>
                  <a:pt x="3588" y="302"/>
                  <a:pt x="3571" y="294"/>
                </a:cubicBezTo>
                <a:cubicBezTo>
                  <a:pt x="3554" y="286"/>
                  <a:pt x="3537" y="282"/>
                  <a:pt x="3519" y="282"/>
                </a:cubicBezTo>
                <a:close/>
                <a:moveTo>
                  <a:pt x="2754" y="378"/>
                </a:moveTo>
                <a:cubicBezTo>
                  <a:pt x="2745" y="355"/>
                  <a:pt x="2734" y="337"/>
                  <a:pt x="2720" y="323"/>
                </a:cubicBezTo>
                <a:cubicBezTo>
                  <a:pt x="2705" y="309"/>
                  <a:pt x="2690" y="299"/>
                  <a:pt x="2674" y="292"/>
                </a:cubicBezTo>
                <a:cubicBezTo>
                  <a:pt x="2658" y="285"/>
                  <a:pt x="2642" y="282"/>
                  <a:pt x="2625" y="282"/>
                </a:cubicBezTo>
                <a:cubicBezTo>
                  <a:pt x="2603" y="282"/>
                  <a:pt x="2584" y="286"/>
                  <a:pt x="2566" y="295"/>
                </a:cubicBezTo>
                <a:cubicBezTo>
                  <a:pt x="2548" y="304"/>
                  <a:pt x="2534" y="315"/>
                  <a:pt x="2525" y="326"/>
                </a:cubicBezTo>
                <a:cubicBezTo>
                  <a:pt x="2525" y="282"/>
                  <a:pt x="2525" y="282"/>
                  <a:pt x="2525" y="282"/>
                </a:cubicBezTo>
                <a:cubicBezTo>
                  <a:pt x="2438" y="301"/>
                  <a:pt x="2438" y="301"/>
                  <a:pt x="2438" y="301"/>
                </a:cubicBezTo>
                <a:cubicBezTo>
                  <a:pt x="2454" y="305"/>
                  <a:pt x="2462" y="316"/>
                  <a:pt x="2462" y="331"/>
                </a:cubicBezTo>
                <a:cubicBezTo>
                  <a:pt x="2462" y="766"/>
                  <a:pt x="2462" y="766"/>
                  <a:pt x="2462" y="766"/>
                </a:cubicBezTo>
                <a:cubicBezTo>
                  <a:pt x="2462" y="779"/>
                  <a:pt x="2455" y="788"/>
                  <a:pt x="2443" y="794"/>
                </a:cubicBezTo>
                <a:cubicBezTo>
                  <a:pt x="2544" y="794"/>
                  <a:pt x="2544" y="794"/>
                  <a:pt x="2544" y="794"/>
                </a:cubicBezTo>
                <a:cubicBezTo>
                  <a:pt x="2532" y="788"/>
                  <a:pt x="2525" y="778"/>
                  <a:pt x="2525" y="766"/>
                </a:cubicBezTo>
                <a:cubicBezTo>
                  <a:pt x="2525" y="358"/>
                  <a:pt x="2525" y="358"/>
                  <a:pt x="2525" y="358"/>
                </a:cubicBezTo>
                <a:cubicBezTo>
                  <a:pt x="2534" y="348"/>
                  <a:pt x="2544" y="339"/>
                  <a:pt x="2557" y="332"/>
                </a:cubicBezTo>
                <a:cubicBezTo>
                  <a:pt x="2569" y="325"/>
                  <a:pt x="2583" y="322"/>
                  <a:pt x="2599" y="322"/>
                </a:cubicBezTo>
                <a:cubicBezTo>
                  <a:pt x="2624" y="322"/>
                  <a:pt x="2647" y="332"/>
                  <a:pt x="2667" y="353"/>
                </a:cubicBezTo>
                <a:cubicBezTo>
                  <a:pt x="2688" y="373"/>
                  <a:pt x="2698" y="408"/>
                  <a:pt x="2698" y="458"/>
                </a:cubicBezTo>
                <a:cubicBezTo>
                  <a:pt x="2698" y="504"/>
                  <a:pt x="2689" y="540"/>
                  <a:pt x="2670" y="566"/>
                </a:cubicBezTo>
                <a:cubicBezTo>
                  <a:pt x="2650" y="592"/>
                  <a:pt x="2624" y="604"/>
                  <a:pt x="2592" y="604"/>
                </a:cubicBezTo>
                <a:cubicBezTo>
                  <a:pt x="2568" y="604"/>
                  <a:pt x="2557" y="600"/>
                  <a:pt x="2536" y="582"/>
                </a:cubicBezTo>
                <a:cubicBezTo>
                  <a:pt x="2553" y="627"/>
                  <a:pt x="2553" y="627"/>
                  <a:pt x="2553" y="627"/>
                </a:cubicBezTo>
                <a:cubicBezTo>
                  <a:pt x="2568" y="631"/>
                  <a:pt x="2584" y="633"/>
                  <a:pt x="2601" y="633"/>
                </a:cubicBezTo>
                <a:cubicBezTo>
                  <a:pt x="2652" y="633"/>
                  <a:pt x="2692" y="615"/>
                  <a:pt x="2722" y="578"/>
                </a:cubicBezTo>
                <a:cubicBezTo>
                  <a:pt x="2752" y="541"/>
                  <a:pt x="2767" y="500"/>
                  <a:pt x="2767" y="455"/>
                </a:cubicBezTo>
                <a:cubicBezTo>
                  <a:pt x="2767" y="427"/>
                  <a:pt x="2763" y="401"/>
                  <a:pt x="2754" y="378"/>
                </a:cubicBezTo>
                <a:close/>
                <a:moveTo>
                  <a:pt x="865" y="581"/>
                </a:moveTo>
                <a:cubicBezTo>
                  <a:pt x="854" y="588"/>
                  <a:pt x="840" y="591"/>
                  <a:pt x="824" y="591"/>
                </a:cubicBezTo>
                <a:cubicBezTo>
                  <a:pt x="802" y="591"/>
                  <a:pt x="784" y="582"/>
                  <a:pt x="770" y="566"/>
                </a:cubicBezTo>
                <a:cubicBezTo>
                  <a:pt x="756" y="549"/>
                  <a:pt x="748" y="526"/>
                  <a:pt x="748" y="496"/>
                </a:cubicBezTo>
                <a:cubicBezTo>
                  <a:pt x="748" y="282"/>
                  <a:pt x="748" y="282"/>
                  <a:pt x="748" y="282"/>
                </a:cubicBezTo>
                <a:cubicBezTo>
                  <a:pt x="660" y="299"/>
                  <a:pt x="660" y="299"/>
                  <a:pt x="660" y="299"/>
                </a:cubicBezTo>
                <a:cubicBezTo>
                  <a:pt x="676" y="305"/>
                  <a:pt x="685" y="314"/>
                  <a:pt x="685" y="328"/>
                </a:cubicBezTo>
                <a:cubicBezTo>
                  <a:pt x="685" y="496"/>
                  <a:pt x="685" y="496"/>
                  <a:pt x="685" y="496"/>
                </a:cubicBezTo>
                <a:cubicBezTo>
                  <a:pt x="685" y="544"/>
                  <a:pt x="696" y="579"/>
                  <a:pt x="720" y="601"/>
                </a:cubicBezTo>
                <a:cubicBezTo>
                  <a:pt x="743" y="622"/>
                  <a:pt x="769" y="633"/>
                  <a:pt x="796" y="633"/>
                </a:cubicBezTo>
                <a:cubicBezTo>
                  <a:pt x="827" y="633"/>
                  <a:pt x="856" y="623"/>
                  <a:pt x="882" y="602"/>
                </a:cubicBezTo>
                <a:cubicBezTo>
                  <a:pt x="895" y="559"/>
                  <a:pt x="895" y="559"/>
                  <a:pt x="895" y="559"/>
                </a:cubicBezTo>
                <a:cubicBezTo>
                  <a:pt x="884" y="569"/>
                  <a:pt x="876" y="575"/>
                  <a:pt x="865" y="581"/>
                </a:cubicBezTo>
                <a:close/>
                <a:moveTo>
                  <a:pt x="963" y="568"/>
                </a:moveTo>
                <a:cubicBezTo>
                  <a:pt x="963" y="282"/>
                  <a:pt x="963" y="282"/>
                  <a:pt x="963" y="282"/>
                </a:cubicBezTo>
                <a:cubicBezTo>
                  <a:pt x="875" y="299"/>
                  <a:pt x="875" y="299"/>
                  <a:pt x="875" y="299"/>
                </a:cubicBezTo>
                <a:cubicBezTo>
                  <a:pt x="883" y="301"/>
                  <a:pt x="889" y="304"/>
                  <a:pt x="894" y="308"/>
                </a:cubicBezTo>
                <a:cubicBezTo>
                  <a:pt x="899" y="312"/>
                  <a:pt x="901" y="319"/>
                  <a:pt x="901" y="328"/>
                </a:cubicBezTo>
                <a:cubicBezTo>
                  <a:pt x="901" y="551"/>
                  <a:pt x="901" y="551"/>
                  <a:pt x="901" y="551"/>
                </a:cubicBezTo>
                <a:cubicBezTo>
                  <a:pt x="902" y="583"/>
                  <a:pt x="902" y="583"/>
                  <a:pt x="902" y="583"/>
                </a:cubicBezTo>
                <a:cubicBezTo>
                  <a:pt x="902" y="582"/>
                  <a:pt x="902" y="582"/>
                  <a:pt x="902" y="582"/>
                </a:cubicBezTo>
                <a:cubicBezTo>
                  <a:pt x="902" y="597"/>
                  <a:pt x="904" y="607"/>
                  <a:pt x="908" y="614"/>
                </a:cubicBezTo>
                <a:cubicBezTo>
                  <a:pt x="912" y="621"/>
                  <a:pt x="919" y="627"/>
                  <a:pt x="929" y="633"/>
                </a:cubicBezTo>
                <a:cubicBezTo>
                  <a:pt x="992" y="610"/>
                  <a:pt x="992" y="610"/>
                  <a:pt x="992" y="610"/>
                </a:cubicBezTo>
                <a:cubicBezTo>
                  <a:pt x="973" y="607"/>
                  <a:pt x="963" y="593"/>
                  <a:pt x="963" y="568"/>
                </a:cubicBezTo>
                <a:close/>
                <a:moveTo>
                  <a:pt x="1849" y="599"/>
                </a:moveTo>
                <a:cubicBezTo>
                  <a:pt x="1847" y="594"/>
                  <a:pt x="1846" y="586"/>
                  <a:pt x="1846" y="575"/>
                </a:cubicBezTo>
                <a:cubicBezTo>
                  <a:pt x="1846" y="380"/>
                  <a:pt x="1846" y="380"/>
                  <a:pt x="1846" y="380"/>
                </a:cubicBezTo>
                <a:cubicBezTo>
                  <a:pt x="1846" y="342"/>
                  <a:pt x="1834" y="316"/>
                  <a:pt x="1811" y="302"/>
                </a:cubicBezTo>
                <a:cubicBezTo>
                  <a:pt x="1787" y="289"/>
                  <a:pt x="1761" y="282"/>
                  <a:pt x="1731" y="282"/>
                </a:cubicBezTo>
                <a:cubicBezTo>
                  <a:pt x="1692" y="282"/>
                  <a:pt x="1653" y="294"/>
                  <a:pt x="1616" y="318"/>
                </a:cubicBezTo>
                <a:cubicBezTo>
                  <a:pt x="1617" y="408"/>
                  <a:pt x="1617" y="408"/>
                  <a:pt x="1617" y="408"/>
                </a:cubicBezTo>
                <a:cubicBezTo>
                  <a:pt x="1627" y="378"/>
                  <a:pt x="1641" y="353"/>
                  <a:pt x="1657" y="336"/>
                </a:cubicBezTo>
                <a:cubicBezTo>
                  <a:pt x="1673" y="318"/>
                  <a:pt x="1695" y="309"/>
                  <a:pt x="1722" y="309"/>
                </a:cubicBezTo>
                <a:cubicBezTo>
                  <a:pt x="1744" y="309"/>
                  <a:pt x="1760" y="315"/>
                  <a:pt x="1770" y="328"/>
                </a:cubicBezTo>
                <a:cubicBezTo>
                  <a:pt x="1780" y="340"/>
                  <a:pt x="1785" y="355"/>
                  <a:pt x="1785" y="373"/>
                </a:cubicBezTo>
                <a:cubicBezTo>
                  <a:pt x="1785" y="391"/>
                  <a:pt x="1784" y="401"/>
                  <a:pt x="1782" y="403"/>
                </a:cubicBezTo>
                <a:cubicBezTo>
                  <a:pt x="1776" y="411"/>
                  <a:pt x="1767" y="416"/>
                  <a:pt x="1754" y="420"/>
                </a:cubicBezTo>
                <a:cubicBezTo>
                  <a:pt x="1742" y="424"/>
                  <a:pt x="1722" y="430"/>
                  <a:pt x="1693" y="439"/>
                </a:cubicBezTo>
                <a:cubicBezTo>
                  <a:pt x="1664" y="447"/>
                  <a:pt x="1644" y="455"/>
                  <a:pt x="1633" y="462"/>
                </a:cubicBezTo>
                <a:cubicBezTo>
                  <a:pt x="1601" y="481"/>
                  <a:pt x="1584" y="509"/>
                  <a:pt x="1584" y="544"/>
                </a:cubicBezTo>
                <a:cubicBezTo>
                  <a:pt x="1584" y="564"/>
                  <a:pt x="1592" y="584"/>
                  <a:pt x="1607" y="604"/>
                </a:cubicBezTo>
                <a:cubicBezTo>
                  <a:pt x="1621" y="623"/>
                  <a:pt x="1643" y="633"/>
                  <a:pt x="1672" y="633"/>
                </a:cubicBezTo>
                <a:cubicBezTo>
                  <a:pt x="1706" y="633"/>
                  <a:pt x="1737" y="622"/>
                  <a:pt x="1765" y="599"/>
                </a:cubicBezTo>
                <a:cubicBezTo>
                  <a:pt x="1779" y="560"/>
                  <a:pt x="1779" y="560"/>
                  <a:pt x="1779" y="560"/>
                </a:cubicBezTo>
                <a:cubicBezTo>
                  <a:pt x="1756" y="581"/>
                  <a:pt x="1730" y="592"/>
                  <a:pt x="1702" y="592"/>
                </a:cubicBezTo>
                <a:cubicBezTo>
                  <a:pt x="1685" y="592"/>
                  <a:pt x="1672" y="586"/>
                  <a:pt x="1662" y="576"/>
                </a:cubicBezTo>
                <a:cubicBezTo>
                  <a:pt x="1652" y="565"/>
                  <a:pt x="1646" y="550"/>
                  <a:pt x="1646" y="532"/>
                </a:cubicBezTo>
                <a:cubicBezTo>
                  <a:pt x="1646" y="515"/>
                  <a:pt x="1652" y="501"/>
                  <a:pt x="1662" y="491"/>
                </a:cubicBezTo>
                <a:cubicBezTo>
                  <a:pt x="1672" y="481"/>
                  <a:pt x="1687" y="472"/>
                  <a:pt x="1707" y="464"/>
                </a:cubicBezTo>
                <a:cubicBezTo>
                  <a:pt x="1749" y="451"/>
                  <a:pt x="1775" y="442"/>
                  <a:pt x="1785" y="437"/>
                </a:cubicBezTo>
                <a:cubicBezTo>
                  <a:pt x="1785" y="554"/>
                  <a:pt x="1785" y="554"/>
                  <a:pt x="1785" y="554"/>
                </a:cubicBezTo>
                <a:cubicBezTo>
                  <a:pt x="1785" y="554"/>
                  <a:pt x="1786" y="579"/>
                  <a:pt x="1786" y="579"/>
                </a:cubicBezTo>
                <a:cubicBezTo>
                  <a:pt x="1786" y="597"/>
                  <a:pt x="1788" y="608"/>
                  <a:pt x="1792" y="614"/>
                </a:cubicBezTo>
                <a:cubicBezTo>
                  <a:pt x="1795" y="620"/>
                  <a:pt x="1802" y="626"/>
                  <a:pt x="1811" y="634"/>
                </a:cubicBezTo>
                <a:cubicBezTo>
                  <a:pt x="1868" y="609"/>
                  <a:pt x="1868" y="609"/>
                  <a:pt x="1868" y="609"/>
                </a:cubicBezTo>
                <a:cubicBezTo>
                  <a:pt x="1858" y="607"/>
                  <a:pt x="1851" y="603"/>
                  <a:pt x="1849" y="599"/>
                </a:cubicBezTo>
                <a:close/>
                <a:moveTo>
                  <a:pt x="1464" y="17"/>
                </a:moveTo>
                <a:cubicBezTo>
                  <a:pt x="1464" y="11"/>
                  <a:pt x="1468" y="7"/>
                  <a:pt x="1473" y="5"/>
                </a:cubicBezTo>
                <a:cubicBezTo>
                  <a:pt x="1428" y="5"/>
                  <a:pt x="1428" y="5"/>
                  <a:pt x="1428" y="5"/>
                </a:cubicBezTo>
                <a:cubicBezTo>
                  <a:pt x="1432" y="7"/>
                  <a:pt x="1437" y="11"/>
                  <a:pt x="1437" y="17"/>
                </a:cubicBezTo>
                <a:cubicBezTo>
                  <a:pt x="1437" y="135"/>
                  <a:pt x="1437" y="135"/>
                  <a:pt x="1437" y="135"/>
                </a:cubicBezTo>
                <a:cubicBezTo>
                  <a:pt x="1437" y="183"/>
                  <a:pt x="1478" y="198"/>
                  <a:pt x="1509" y="198"/>
                </a:cubicBezTo>
                <a:cubicBezTo>
                  <a:pt x="1544" y="198"/>
                  <a:pt x="1573" y="181"/>
                  <a:pt x="1573" y="135"/>
                </a:cubicBezTo>
                <a:cubicBezTo>
                  <a:pt x="1574" y="17"/>
                  <a:pt x="1574" y="17"/>
                  <a:pt x="1574" y="17"/>
                </a:cubicBezTo>
                <a:cubicBezTo>
                  <a:pt x="1574" y="11"/>
                  <a:pt x="1577" y="7"/>
                  <a:pt x="1582" y="5"/>
                </a:cubicBezTo>
                <a:cubicBezTo>
                  <a:pt x="1551" y="5"/>
                  <a:pt x="1551" y="5"/>
                  <a:pt x="1551" y="5"/>
                </a:cubicBezTo>
                <a:cubicBezTo>
                  <a:pt x="1555" y="7"/>
                  <a:pt x="1558" y="11"/>
                  <a:pt x="1558" y="17"/>
                </a:cubicBezTo>
                <a:cubicBezTo>
                  <a:pt x="1559" y="136"/>
                  <a:pt x="1559" y="136"/>
                  <a:pt x="1559" y="136"/>
                </a:cubicBezTo>
                <a:cubicBezTo>
                  <a:pt x="1559" y="161"/>
                  <a:pt x="1547" y="185"/>
                  <a:pt x="1510" y="185"/>
                </a:cubicBezTo>
                <a:cubicBezTo>
                  <a:pt x="1470" y="185"/>
                  <a:pt x="1464" y="155"/>
                  <a:pt x="1464" y="136"/>
                </a:cubicBezTo>
                <a:cubicBezTo>
                  <a:pt x="1464" y="17"/>
                  <a:pt x="1464" y="17"/>
                  <a:pt x="1464" y="17"/>
                </a:cubicBezTo>
                <a:close/>
                <a:moveTo>
                  <a:pt x="1750" y="17"/>
                </a:moveTo>
                <a:cubicBezTo>
                  <a:pt x="1750" y="141"/>
                  <a:pt x="1750" y="141"/>
                  <a:pt x="1750" y="141"/>
                </a:cubicBezTo>
                <a:cubicBezTo>
                  <a:pt x="1639" y="5"/>
                  <a:pt x="1639" y="5"/>
                  <a:pt x="1639" y="5"/>
                </a:cubicBezTo>
                <a:cubicBezTo>
                  <a:pt x="1599" y="5"/>
                  <a:pt x="1599" y="5"/>
                  <a:pt x="1599" y="5"/>
                </a:cubicBezTo>
                <a:cubicBezTo>
                  <a:pt x="1606" y="8"/>
                  <a:pt x="1609" y="12"/>
                  <a:pt x="1612" y="15"/>
                </a:cubicBezTo>
                <a:cubicBezTo>
                  <a:pt x="1615" y="19"/>
                  <a:pt x="1615" y="20"/>
                  <a:pt x="1615" y="28"/>
                </a:cubicBezTo>
                <a:cubicBezTo>
                  <a:pt x="1615" y="183"/>
                  <a:pt x="1615" y="183"/>
                  <a:pt x="1615" y="183"/>
                </a:cubicBezTo>
                <a:cubicBezTo>
                  <a:pt x="1615" y="189"/>
                  <a:pt x="1612" y="193"/>
                  <a:pt x="1608" y="195"/>
                </a:cubicBezTo>
                <a:cubicBezTo>
                  <a:pt x="1638" y="195"/>
                  <a:pt x="1638" y="195"/>
                  <a:pt x="1638" y="195"/>
                </a:cubicBezTo>
                <a:cubicBezTo>
                  <a:pt x="1633" y="193"/>
                  <a:pt x="1630" y="189"/>
                  <a:pt x="1630" y="183"/>
                </a:cubicBezTo>
                <a:cubicBezTo>
                  <a:pt x="1630" y="36"/>
                  <a:pt x="1630" y="36"/>
                  <a:pt x="1630" y="36"/>
                </a:cubicBezTo>
                <a:cubicBezTo>
                  <a:pt x="1630" y="39"/>
                  <a:pt x="1764" y="201"/>
                  <a:pt x="1764" y="201"/>
                </a:cubicBezTo>
                <a:cubicBezTo>
                  <a:pt x="1764" y="17"/>
                  <a:pt x="1764" y="17"/>
                  <a:pt x="1764" y="17"/>
                </a:cubicBezTo>
                <a:cubicBezTo>
                  <a:pt x="1764" y="11"/>
                  <a:pt x="1767" y="7"/>
                  <a:pt x="1772" y="5"/>
                </a:cubicBezTo>
                <a:cubicBezTo>
                  <a:pt x="1743" y="5"/>
                  <a:pt x="1743" y="5"/>
                  <a:pt x="1743" y="5"/>
                </a:cubicBezTo>
                <a:cubicBezTo>
                  <a:pt x="1747" y="7"/>
                  <a:pt x="1750" y="11"/>
                  <a:pt x="1750" y="17"/>
                </a:cubicBezTo>
                <a:close/>
                <a:moveTo>
                  <a:pt x="1841" y="5"/>
                </a:moveTo>
                <a:cubicBezTo>
                  <a:pt x="1799" y="5"/>
                  <a:pt x="1799" y="5"/>
                  <a:pt x="1799" y="5"/>
                </a:cubicBezTo>
                <a:cubicBezTo>
                  <a:pt x="1804" y="7"/>
                  <a:pt x="1807" y="11"/>
                  <a:pt x="1807" y="17"/>
                </a:cubicBezTo>
                <a:cubicBezTo>
                  <a:pt x="1807" y="183"/>
                  <a:pt x="1807" y="183"/>
                  <a:pt x="1807" y="183"/>
                </a:cubicBezTo>
                <a:cubicBezTo>
                  <a:pt x="1807" y="189"/>
                  <a:pt x="1804" y="193"/>
                  <a:pt x="1799" y="195"/>
                </a:cubicBezTo>
                <a:cubicBezTo>
                  <a:pt x="1841" y="195"/>
                  <a:pt x="1841" y="195"/>
                  <a:pt x="1841" y="195"/>
                </a:cubicBezTo>
                <a:cubicBezTo>
                  <a:pt x="1837" y="193"/>
                  <a:pt x="1833" y="189"/>
                  <a:pt x="1833" y="183"/>
                </a:cubicBezTo>
                <a:cubicBezTo>
                  <a:pt x="1833" y="17"/>
                  <a:pt x="1833" y="17"/>
                  <a:pt x="1833" y="17"/>
                </a:cubicBezTo>
                <a:cubicBezTo>
                  <a:pt x="1833" y="11"/>
                  <a:pt x="1837" y="7"/>
                  <a:pt x="1841" y="5"/>
                </a:cubicBezTo>
                <a:close/>
                <a:moveTo>
                  <a:pt x="2001" y="18"/>
                </a:moveTo>
                <a:cubicBezTo>
                  <a:pt x="2001" y="19"/>
                  <a:pt x="1952" y="151"/>
                  <a:pt x="1952" y="151"/>
                </a:cubicBezTo>
                <a:cubicBezTo>
                  <a:pt x="1952" y="151"/>
                  <a:pt x="1902" y="22"/>
                  <a:pt x="1902" y="21"/>
                </a:cubicBezTo>
                <a:cubicBezTo>
                  <a:pt x="1900" y="14"/>
                  <a:pt x="1900" y="8"/>
                  <a:pt x="1907" y="5"/>
                </a:cubicBezTo>
                <a:cubicBezTo>
                  <a:pt x="1856" y="5"/>
                  <a:pt x="1856" y="5"/>
                  <a:pt x="1856" y="5"/>
                </a:cubicBezTo>
                <a:cubicBezTo>
                  <a:pt x="1865" y="8"/>
                  <a:pt x="1868" y="13"/>
                  <a:pt x="1871" y="18"/>
                </a:cubicBezTo>
                <a:cubicBezTo>
                  <a:pt x="1876" y="29"/>
                  <a:pt x="1948" y="203"/>
                  <a:pt x="1948" y="203"/>
                </a:cubicBezTo>
                <a:cubicBezTo>
                  <a:pt x="1948" y="203"/>
                  <a:pt x="2013" y="29"/>
                  <a:pt x="2017" y="18"/>
                </a:cubicBezTo>
                <a:cubicBezTo>
                  <a:pt x="2021" y="11"/>
                  <a:pt x="2020" y="10"/>
                  <a:pt x="2027" y="5"/>
                </a:cubicBezTo>
                <a:cubicBezTo>
                  <a:pt x="1997" y="5"/>
                  <a:pt x="1997" y="5"/>
                  <a:pt x="1997" y="5"/>
                </a:cubicBezTo>
                <a:cubicBezTo>
                  <a:pt x="2003" y="8"/>
                  <a:pt x="2004" y="12"/>
                  <a:pt x="2001" y="18"/>
                </a:cubicBezTo>
                <a:close/>
                <a:moveTo>
                  <a:pt x="2145" y="30"/>
                </a:moveTo>
                <a:cubicBezTo>
                  <a:pt x="2144" y="5"/>
                  <a:pt x="2144" y="5"/>
                  <a:pt x="2144" y="5"/>
                </a:cubicBezTo>
                <a:cubicBezTo>
                  <a:pt x="2039" y="5"/>
                  <a:pt x="2039" y="5"/>
                  <a:pt x="2039" y="5"/>
                </a:cubicBezTo>
                <a:cubicBezTo>
                  <a:pt x="2043" y="7"/>
                  <a:pt x="2047" y="11"/>
                  <a:pt x="2047" y="17"/>
                </a:cubicBezTo>
                <a:cubicBezTo>
                  <a:pt x="2047" y="183"/>
                  <a:pt x="2047" y="183"/>
                  <a:pt x="2047" y="183"/>
                </a:cubicBezTo>
                <a:cubicBezTo>
                  <a:pt x="2047" y="189"/>
                  <a:pt x="2043" y="193"/>
                  <a:pt x="2038" y="195"/>
                </a:cubicBezTo>
                <a:cubicBezTo>
                  <a:pt x="2151" y="195"/>
                  <a:pt x="2151" y="195"/>
                  <a:pt x="2151" y="195"/>
                </a:cubicBezTo>
                <a:cubicBezTo>
                  <a:pt x="2157" y="164"/>
                  <a:pt x="2157" y="164"/>
                  <a:pt x="2157" y="164"/>
                </a:cubicBezTo>
                <a:cubicBezTo>
                  <a:pt x="2146" y="182"/>
                  <a:pt x="2136" y="182"/>
                  <a:pt x="2105" y="182"/>
                </a:cubicBezTo>
                <a:cubicBezTo>
                  <a:pt x="2092" y="182"/>
                  <a:pt x="2079" y="181"/>
                  <a:pt x="2073" y="180"/>
                </a:cubicBezTo>
                <a:cubicBezTo>
                  <a:pt x="2073" y="97"/>
                  <a:pt x="2073" y="97"/>
                  <a:pt x="2073" y="97"/>
                </a:cubicBezTo>
                <a:cubicBezTo>
                  <a:pt x="2119" y="97"/>
                  <a:pt x="2119" y="97"/>
                  <a:pt x="2119" y="97"/>
                </a:cubicBezTo>
                <a:cubicBezTo>
                  <a:pt x="2123" y="97"/>
                  <a:pt x="2127" y="102"/>
                  <a:pt x="2128" y="105"/>
                </a:cubicBezTo>
                <a:cubicBezTo>
                  <a:pt x="2128" y="75"/>
                  <a:pt x="2128" y="75"/>
                  <a:pt x="2128" y="75"/>
                </a:cubicBezTo>
                <a:cubicBezTo>
                  <a:pt x="2127" y="78"/>
                  <a:pt x="2123" y="83"/>
                  <a:pt x="2119" y="83"/>
                </a:cubicBezTo>
                <a:cubicBezTo>
                  <a:pt x="2073" y="83"/>
                  <a:pt x="2073" y="83"/>
                  <a:pt x="2073" y="83"/>
                </a:cubicBezTo>
                <a:cubicBezTo>
                  <a:pt x="2073" y="19"/>
                  <a:pt x="2073" y="19"/>
                  <a:pt x="2073" y="19"/>
                </a:cubicBezTo>
                <a:cubicBezTo>
                  <a:pt x="2073" y="19"/>
                  <a:pt x="2116" y="20"/>
                  <a:pt x="2121" y="20"/>
                </a:cubicBezTo>
                <a:cubicBezTo>
                  <a:pt x="2133" y="20"/>
                  <a:pt x="2139" y="23"/>
                  <a:pt x="2145" y="30"/>
                </a:cubicBezTo>
                <a:close/>
                <a:moveTo>
                  <a:pt x="2248" y="99"/>
                </a:moveTo>
                <a:cubicBezTo>
                  <a:pt x="2265" y="97"/>
                  <a:pt x="2292" y="82"/>
                  <a:pt x="2292" y="52"/>
                </a:cubicBezTo>
                <a:cubicBezTo>
                  <a:pt x="2292" y="34"/>
                  <a:pt x="2280" y="5"/>
                  <a:pt x="2224" y="5"/>
                </a:cubicBezTo>
                <a:cubicBezTo>
                  <a:pt x="2171" y="5"/>
                  <a:pt x="2171" y="5"/>
                  <a:pt x="2171" y="5"/>
                </a:cubicBezTo>
                <a:cubicBezTo>
                  <a:pt x="2176" y="7"/>
                  <a:pt x="2179" y="11"/>
                  <a:pt x="2179" y="17"/>
                </a:cubicBezTo>
                <a:cubicBezTo>
                  <a:pt x="2179" y="183"/>
                  <a:pt x="2179" y="183"/>
                  <a:pt x="2179" y="183"/>
                </a:cubicBezTo>
                <a:cubicBezTo>
                  <a:pt x="2179" y="189"/>
                  <a:pt x="2176" y="193"/>
                  <a:pt x="2171" y="195"/>
                </a:cubicBezTo>
                <a:cubicBezTo>
                  <a:pt x="2213" y="195"/>
                  <a:pt x="2213" y="195"/>
                  <a:pt x="2213" y="195"/>
                </a:cubicBezTo>
                <a:cubicBezTo>
                  <a:pt x="2209" y="193"/>
                  <a:pt x="2205" y="189"/>
                  <a:pt x="2205" y="183"/>
                </a:cubicBezTo>
                <a:cubicBezTo>
                  <a:pt x="2205" y="107"/>
                  <a:pt x="2205" y="107"/>
                  <a:pt x="2205" y="107"/>
                </a:cubicBezTo>
                <a:cubicBezTo>
                  <a:pt x="2205" y="107"/>
                  <a:pt x="2216" y="107"/>
                  <a:pt x="2221" y="107"/>
                </a:cubicBezTo>
                <a:cubicBezTo>
                  <a:pt x="2236" y="107"/>
                  <a:pt x="2242" y="119"/>
                  <a:pt x="2249" y="131"/>
                </a:cubicBezTo>
                <a:cubicBezTo>
                  <a:pt x="2259" y="146"/>
                  <a:pt x="2269" y="162"/>
                  <a:pt x="2283" y="183"/>
                </a:cubicBezTo>
                <a:cubicBezTo>
                  <a:pt x="2288" y="189"/>
                  <a:pt x="2295" y="196"/>
                  <a:pt x="2306" y="196"/>
                </a:cubicBezTo>
                <a:cubicBezTo>
                  <a:pt x="2335" y="195"/>
                  <a:pt x="2335" y="195"/>
                  <a:pt x="2335" y="195"/>
                </a:cubicBezTo>
                <a:cubicBezTo>
                  <a:pt x="2335" y="195"/>
                  <a:pt x="2323" y="191"/>
                  <a:pt x="2317" y="184"/>
                </a:cubicBezTo>
                <a:cubicBezTo>
                  <a:pt x="2305" y="171"/>
                  <a:pt x="2275" y="120"/>
                  <a:pt x="2275" y="120"/>
                </a:cubicBezTo>
                <a:cubicBezTo>
                  <a:pt x="2271" y="114"/>
                  <a:pt x="2263" y="102"/>
                  <a:pt x="2248" y="99"/>
                </a:cubicBezTo>
                <a:close/>
                <a:moveTo>
                  <a:pt x="2205" y="17"/>
                </a:moveTo>
                <a:cubicBezTo>
                  <a:pt x="2205" y="17"/>
                  <a:pt x="2214" y="16"/>
                  <a:pt x="2226" y="16"/>
                </a:cubicBezTo>
                <a:cubicBezTo>
                  <a:pt x="2256" y="16"/>
                  <a:pt x="2264" y="39"/>
                  <a:pt x="2264" y="52"/>
                </a:cubicBezTo>
                <a:cubicBezTo>
                  <a:pt x="2264" y="82"/>
                  <a:pt x="2243" y="93"/>
                  <a:pt x="2221" y="93"/>
                </a:cubicBezTo>
                <a:cubicBezTo>
                  <a:pt x="2214" y="93"/>
                  <a:pt x="2205" y="93"/>
                  <a:pt x="2205" y="93"/>
                </a:cubicBezTo>
                <a:cubicBezTo>
                  <a:pt x="2205" y="17"/>
                  <a:pt x="2205" y="17"/>
                  <a:pt x="2205" y="17"/>
                </a:cubicBezTo>
                <a:close/>
                <a:moveTo>
                  <a:pt x="2450" y="141"/>
                </a:moveTo>
                <a:cubicBezTo>
                  <a:pt x="2450" y="103"/>
                  <a:pt x="2424" y="94"/>
                  <a:pt x="2397" y="81"/>
                </a:cubicBezTo>
                <a:cubicBezTo>
                  <a:pt x="2370" y="68"/>
                  <a:pt x="2359" y="61"/>
                  <a:pt x="2359" y="43"/>
                </a:cubicBezTo>
                <a:cubicBezTo>
                  <a:pt x="2359" y="31"/>
                  <a:pt x="2366" y="13"/>
                  <a:pt x="2390" y="13"/>
                </a:cubicBezTo>
                <a:cubicBezTo>
                  <a:pt x="2416" y="13"/>
                  <a:pt x="2432" y="36"/>
                  <a:pt x="2436" y="50"/>
                </a:cubicBezTo>
                <a:cubicBezTo>
                  <a:pt x="2434" y="13"/>
                  <a:pt x="2434" y="13"/>
                  <a:pt x="2434" y="13"/>
                </a:cubicBezTo>
                <a:cubicBezTo>
                  <a:pt x="2421" y="4"/>
                  <a:pt x="2404" y="2"/>
                  <a:pt x="2394" y="2"/>
                </a:cubicBezTo>
                <a:cubicBezTo>
                  <a:pt x="2367" y="2"/>
                  <a:pt x="2336" y="18"/>
                  <a:pt x="2336" y="52"/>
                </a:cubicBezTo>
                <a:cubicBezTo>
                  <a:pt x="2336" y="75"/>
                  <a:pt x="2350" y="89"/>
                  <a:pt x="2377" y="103"/>
                </a:cubicBezTo>
                <a:cubicBezTo>
                  <a:pt x="2404" y="116"/>
                  <a:pt x="2424" y="122"/>
                  <a:pt x="2424" y="149"/>
                </a:cubicBezTo>
                <a:cubicBezTo>
                  <a:pt x="2424" y="162"/>
                  <a:pt x="2416" y="186"/>
                  <a:pt x="2386" y="186"/>
                </a:cubicBezTo>
                <a:cubicBezTo>
                  <a:pt x="2356" y="186"/>
                  <a:pt x="2341" y="160"/>
                  <a:pt x="2335" y="140"/>
                </a:cubicBezTo>
                <a:cubicBezTo>
                  <a:pt x="2336" y="182"/>
                  <a:pt x="2336" y="182"/>
                  <a:pt x="2336" y="182"/>
                </a:cubicBezTo>
                <a:cubicBezTo>
                  <a:pt x="2346" y="188"/>
                  <a:pt x="2364" y="198"/>
                  <a:pt x="2388" y="198"/>
                </a:cubicBezTo>
                <a:cubicBezTo>
                  <a:pt x="2418" y="198"/>
                  <a:pt x="2450" y="176"/>
                  <a:pt x="2450" y="141"/>
                </a:cubicBezTo>
                <a:close/>
                <a:moveTo>
                  <a:pt x="2510" y="5"/>
                </a:moveTo>
                <a:cubicBezTo>
                  <a:pt x="2468" y="5"/>
                  <a:pt x="2468" y="5"/>
                  <a:pt x="2468" y="5"/>
                </a:cubicBezTo>
                <a:cubicBezTo>
                  <a:pt x="2473" y="7"/>
                  <a:pt x="2476" y="11"/>
                  <a:pt x="2476" y="17"/>
                </a:cubicBezTo>
                <a:cubicBezTo>
                  <a:pt x="2476" y="183"/>
                  <a:pt x="2476" y="183"/>
                  <a:pt x="2476" y="183"/>
                </a:cubicBezTo>
                <a:cubicBezTo>
                  <a:pt x="2476" y="189"/>
                  <a:pt x="2473" y="193"/>
                  <a:pt x="2468" y="195"/>
                </a:cubicBezTo>
                <a:cubicBezTo>
                  <a:pt x="2510" y="195"/>
                  <a:pt x="2510" y="195"/>
                  <a:pt x="2510" y="195"/>
                </a:cubicBezTo>
                <a:cubicBezTo>
                  <a:pt x="2505" y="193"/>
                  <a:pt x="2502" y="189"/>
                  <a:pt x="2502" y="183"/>
                </a:cubicBezTo>
                <a:cubicBezTo>
                  <a:pt x="2502" y="17"/>
                  <a:pt x="2502" y="17"/>
                  <a:pt x="2502" y="17"/>
                </a:cubicBezTo>
                <a:cubicBezTo>
                  <a:pt x="2502" y="11"/>
                  <a:pt x="2505" y="7"/>
                  <a:pt x="2510" y="5"/>
                </a:cubicBezTo>
                <a:close/>
                <a:moveTo>
                  <a:pt x="2613" y="18"/>
                </a:moveTo>
                <a:cubicBezTo>
                  <a:pt x="2633" y="18"/>
                  <a:pt x="2659" y="20"/>
                  <a:pt x="2659" y="20"/>
                </a:cubicBezTo>
                <a:cubicBezTo>
                  <a:pt x="2666" y="21"/>
                  <a:pt x="2670" y="27"/>
                  <a:pt x="2673" y="31"/>
                </a:cubicBezTo>
                <a:cubicBezTo>
                  <a:pt x="2673" y="5"/>
                  <a:pt x="2673" y="5"/>
                  <a:pt x="2673" y="5"/>
                </a:cubicBezTo>
                <a:cubicBezTo>
                  <a:pt x="2525" y="5"/>
                  <a:pt x="2525" y="5"/>
                  <a:pt x="2525" y="5"/>
                </a:cubicBezTo>
                <a:cubicBezTo>
                  <a:pt x="2525" y="31"/>
                  <a:pt x="2525" y="31"/>
                  <a:pt x="2525" y="31"/>
                </a:cubicBezTo>
                <a:cubicBezTo>
                  <a:pt x="2528" y="27"/>
                  <a:pt x="2533" y="20"/>
                  <a:pt x="2540" y="20"/>
                </a:cubicBezTo>
                <a:cubicBezTo>
                  <a:pt x="2540" y="20"/>
                  <a:pt x="2565" y="18"/>
                  <a:pt x="2586" y="18"/>
                </a:cubicBezTo>
                <a:cubicBezTo>
                  <a:pt x="2586" y="183"/>
                  <a:pt x="2586" y="183"/>
                  <a:pt x="2586" y="183"/>
                </a:cubicBezTo>
                <a:cubicBezTo>
                  <a:pt x="2586" y="189"/>
                  <a:pt x="2583" y="193"/>
                  <a:pt x="2579" y="195"/>
                </a:cubicBezTo>
                <a:cubicBezTo>
                  <a:pt x="2620" y="195"/>
                  <a:pt x="2620" y="195"/>
                  <a:pt x="2620" y="195"/>
                </a:cubicBezTo>
                <a:cubicBezTo>
                  <a:pt x="2616" y="193"/>
                  <a:pt x="2613" y="189"/>
                  <a:pt x="2613" y="183"/>
                </a:cubicBezTo>
                <a:cubicBezTo>
                  <a:pt x="2613" y="18"/>
                  <a:pt x="2613" y="18"/>
                  <a:pt x="2613" y="18"/>
                </a:cubicBezTo>
                <a:close/>
                <a:moveTo>
                  <a:pt x="2838" y="5"/>
                </a:moveTo>
                <a:cubicBezTo>
                  <a:pt x="2800" y="5"/>
                  <a:pt x="2800" y="5"/>
                  <a:pt x="2800" y="5"/>
                </a:cubicBezTo>
                <a:cubicBezTo>
                  <a:pt x="2808" y="7"/>
                  <a:pt x="2810" y="11"/>
                  <a:pt x="2806" y="18"/>
                </a:cubicBezTo>
                <a:cubicBezTo>
                  <a:pt x="2768" y="91"/>
                  <a:pt x="2768" y="91"/>
                  <a:pt x="2768" y="91"/>
                </a:cubicBezTo>
                <a:cubicBezTo>
                  <a:pt x="2729" y="22"/>
                  <a:pt x="2729" y="22"/>
                  <a:pt x="2729" y="22"/>
                </a:cubicBezTo>
                <a:cubicBezTo>
                  <a:pt x="2722" y="9"/>
                  <a:pt x="2727" y="8"/>
                  <a:pt x="2733" y="5"/>
                </a:cubicBezTo>
                <a:cubicBezTo>
                  <a:pt x="2679" y="5"/>
                  <a:pt x="2679" y="5"/>
                  <a:pt x="2679" y="5"/>
                </a:cubicBezTo>
                <a:cubicBezTo>
                  <a:pt x="2687" y="9"/>
                  <a:pt x="2690" y="12"/>
                  <a:pt x="2695" y="18"/>
                </a:cubicBezTo>
                <a:cubicBezTo>
                  <a:pt x="2748" y="106"/>
                  <a:pt x="2748" y="106"/>
                  <a:pt x="2748" y="106"/>
                </a:cubicBezTo>
                <a:cubicBezTo>
                  <a:pt x="2748" y="183"/>
                  <a:pt x="2748" y="183"/>
                  <a:pt x="2748" y="183"/>
                </a:cubicBezTo>
                <a:cubicBezTo>
                  <a:pt x="2748" y="189"/>
                  <a:pt x="2743" y="193"/>
                  <a:pt x="2738" y="195"/>
                </a:cubicBezTo>
                <a:cubicBezTo>
                  <a:pt x="2786" y="195"/>
                  <a:pt x="2786" y="195"/>
                  <a:pt x="2786" y="195"/>
                </a:cubicBezTo>
                <a:cubicBezTo>
                  <a:pt x="2781" y="193"/>
                  <a:pt x="2776" y="189"/>
                  <a:pt x="2776" y="183"/>
                </a:cubicBezTo>
                <a:cubicBezTo>
                  <a:pt x="2776" y="105"/>
                  <a:pt x="2776" y="105"/>
                  <a:pt x="2776" y="105"/>
                </a:cubicBezTo>
                <a:cubicBezTo>
                  <a:pt x="2821" y="20"/>
                  <a:pt x="2821" y="20"/>
                  <a:pt x="2821" y="20"/>
                </a:cubicBezTo>
                <a:cubicBezTo>
                  <a:pt x="2824" y="13"/>
                  <a:pt x="2829" y="8"/>
                  <a:pt x="2838" y="5"/>
                </a:cubicBezTo>
                <a:close/>
                <a:moveTo>
                  <a:pt x="3010" y="198"/>
                </a:moveTo>
                <a:cubicBezTo>
                  <a:pt x="3051" y="199"/>
                  <a:pt x="3099" y="166"/>
                  <a:pt x="3100" y="102"/>
                </a:cubicBezTo>
                <a:cubicBezTo>
                  <a:pt x="3102" y="38"/>
                  <a:pt x="3055" y="3"/>
                  <a:pt x="3015" y="2"/>
                </a:cubicBezTo>
                <a:cubicBezTo>
                  <a:pt x="2958" y="0"/>
                  <a:pt x="2925" y="52"/>
                  <a:pt x="2923" y="97"/>
                </a:cubicBezTo>
                <a:cubicBezTo>
                  <a:pt x="2922" y="155"/>
                  <a:pt x="2963" y="197"/>
                  <a:pt x="3010" y="198"/>
                </a:cubicBezTo>
                <a:close/>
                <a:moveTo>
                  <a:pt x="2953" y="96"/>
                </a:moveTo>
                <a:cubicBezTo>
                  <a:pt x="2953" y="45"/>
                  <a:pt x="2977" y="14"/>
                  <a:pt x="3012" y="14"/>
                </a:cubicBezTo>
                <a:cubicBezTo>
                  <a:pt x="3049" y="14"/>
                  <a:pt x="3071" y="49"/>
                  <a:pt x="3071" y="103"/>
                </a:cubicBezTo>
                <a:cubicBezTo>
                  <a:pt x="3071" y="153"/>
                  <a:pt x="3049" y="185"/>
                  <a:pt x="3013" y="185"/>
                </a:cubicBezTo>
                <a:cubicBezTo>
                  <a:pt x="2983" y="185"/>
                  <a:pt x="2953" y="157"/>
                  <a:pt x="2953" y="96"/>
                </a:cubicBezTo>
                <a:close/>
                <a:moveTo>
                  <a:pt x="3161" y="195"/>
                </a:moveTo>
                <a:cubicBezTo>
                  <a:pt x="3156" y="193"/>
                  <a:pt x="3153" y="189"/>
                  <a:pt x="3153" y="183"/>
                </a:cubicBezTo>
                <a:cubicBezTo>
                  <a:pt x="3153" y="97"/>
                  <a:pt x="3153" y="97"/>
                  <a:pt x="3153" y="97"/>
                </a:cubicBezTo>
                <a:cubicBezTo>
                  <a:pt x="3200" y="97"/>
                  <a:pt x="3200" y="97"/>
                  <a:pt x="3200" y="97"/>
                </a:cubicBezTo>
                <a:cubicBezTo>
                  <a:pt x="3203" y="97"/>
                  <a:pt x="3208" y="102"/>
                  <a:pt x="3209" y="105"/>
                </a:cubicBezTo>
                <a:cubicBezTo>
                  <a:pt x="3209" y="75"/>
                  <a:pt x="3209" y="75"/>
                  <a:pt x="3209" y="75"/>
                </a:cubicBezTo>
                <a:cubicBezTo>
                  <a:pt x="3208" y="78"/>
                  <a:pt x="3203" y="83"/>
                  <a:pt x="3200" y="83"/>
                </a:cubicBezTo>
                <a:cubicBezTo>
                  <a:pt x="3153" y="83"/>
                  <a:pt x="3153" y="83"/>
                  <a:pt x="3153" y="83"/>
                </a:cubicBezTo>
                <a:cubicBezTo>
                  <a:pt x="3153" y="19"/>
                  <a:pt x="3153" y="19"/>
                  <a:pt x="3153" y="19"/>
                </a:cubicBezTo>
                <a:cubicBezTo>
                  <a:pt x="3153" y="19"/>
                  <a:pt x="3200" y="19"/>
                  <a:pt x="3206" y="20"/>
                </a:cubicBezTo>
                <a:cubicBezTo>
                  <a:pt x="3220" y="20"/>
                  <a:pt x="3226" y="24"/>
                  <a:pt x="3230" y="30"/>
                </a:cubicBezTo>
                <a:cubicBezTo>
                  <a:pt x="3230" y="5"/>
                  <a:pt x="3230" y="5"/>
                  <a:pt x="3230" y="5"/>
                </a:cubicBezTo>
                <a:cubicBezTo>
                  <a:pt x="3119" y="5"/>
                  <a:pt x="3119" y="5"/>
                  <a:pt x="3119" y="5"/>
                </a:cubicBezTo>
                <a:cubicBezTo>
                  <a:pt x="3123" y="7"/>
                  <a:pt x="3126" y="11"/>
                  <a:pt x="3126" y="17"/>
                </a:cubicBezTo>
                <a:cubicBezTo>
                  <a:pt x="3126" y="183"/>
                  <a:pt x="3126" y="183"/>
                  <a:pt x="3126" y="183"/>
                </a:cubicBezTo>
                <a:cubicBezTo>
                  <a:pt x="3126" y="189"/>
                  <a:pt x="3124" y="193"/>
                  <a:pt x="3119" y="195"/>
                </a:cubicBezTo>
                <a:cubicBezTo>
                  <a:pt x="3161" y="195"/>
                  <a:pt x="3161" y="195"/>
                  <a:pt x="3161" y="19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dirty="0"/>
          </a:p>
        </p:txBody>
      </p:sp>
      <p:sp>
        <p:nvSpPr>
          <p:cNvPr id="9" name="Text Placeholder 7"/>
          <p:cNvSpPr>
            <a:spLocks noGrp="1"/>
          </p:cNvSpPr>
          <p:nvPr>
            <p:ph type="body" sz="quarter" idx="14" hasCustomPrompt="1"/>
          </p:nvPr>
        </p:nvSpPr>
        <p:spPr bwMode="gray">
          <a:xfrm>
            <a:off x="462405" y="6228318"/>
            <a:ext cx="5040000" cy="369332"/>
          </a:xfrm>
        </p:spPr>
        <p:txBody>
          <a:bodyPr anchor="t" anchorCtr="0">
            <a:noAutofit/>
          </a:bodyPr>
          <a:lstStyle>
            <a:lvl1pPr>
              <a:defRPr sz="1200">
                <a:solidFill>
                  <a:schemeClr val="tx1"/>
                </a:solidFill>
              </a:defRPr>
            </a:lvl1pPr>
            <a:lvl2pPr>
              <a:defRPr sz="1200">
                <a:solidFill>
                  <a:schemeClr val="tx1"/>
                </a:solidFill>
              </a:defRPr>
            </a:lvl2pPr>
            <a:lvl3pPr>
              <a:defRPr sz="1200">
                <a:solidFill>
                  <a:schemeClr val="tx1"/>
                </a:solidFill>
              </a:defRPr>
            </a:lvl3pPr>
            <a:lvl4pPr>
              <a:defRPr sz="1200">
                <a:solidFill>
                  <a:schemeClr val="tx1"/>
                </a:solidFill>
              </a:defRPr>
            </a:lvl4pPr>
            <a:lvl5pPr>
              <a:defRPr sz="1200">
                <a:solidFill>
                  <a:schemeClr val="tx1"/>
                </a:solidFill>
              </a:defRPr>
            </a:lvl5pPr>
          </a:lstStyle>
          <a:p>
            <a:pPr lvl="0"/>
            <a:r>
              <a:rPr lang="en-GB" noProof="0" dirty="0" smtClean="0"/>
              <a:t>Click to insert source/notes text, if any</a:t>
            </a:r>
          </a:p>
        </p:txBody>
      </p:sp>
      <p:sp>
        <p:nvSpPr>
          <p:cNvPr id="20" name="Rectangle 19"/>
          <p:cNvSpPr/>
          <p:nvPr userDrawn="1"/>
        </p:nvSpPr>
        <p:spPr>
          <a:xfrm>
            <a:off x="-2628520" y="5160786"/>
            <a:ext cx="2520000" cy="154332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180000" rIns="180000" bIns="180000" numCol="1" spcCol="0" rtlCol="0" fromWordArt="0" anchor="t" anchorCtr="0" forceAA="0" compatLnSpc="1">
            <a:prstTxWarp prst="textNoShape">
              <a:avLst/>
            </a:prstTxWarp>
            <a:spAutoFit/>
          </a:bodyPr>
          <a:lstStyle/>
          <a:p>
            <a:pPr algn="l"/>
            <a:r>
              <a:rPr lang="en-GB" sz="1000" b="0" dirty="0" smtClean="0">
                <a:solidFill>
                  <a:schemeClr val="bg1"/>
                </a:solidFill>
                <a:latin typeface="Lucida Sans" panose="020B0602030504020204" pitchFamily="34" charset="0"/>
              </a:rPr>
              <a:t>T</a:t>
            </a:r>
            <a:r>
              <a:rPr lang="en-GB" sz="1000" b="0" baseline="0" dirty="0" smtClean="0">
                <a:solidFill>
                  <a:schemeClr val="bg1"/>
                </a:solidFill>
                <a:latin typeface="Lucida Sans" panose="020B0602030504020204" pitchFamily="34" charset="0"/>
              </a:rPr>
              <a:t>ry to insert an image of </a:t>
            </a:r>
            <a:r>
              <a:rPr lang="en-GB" sz="1000" b="1" u="sng" baseline="0" dirty="0" smtClean="0">
                <a:solidFill>
                  <a:srgbClr val="FF0000"/>
                </a:solidFill>
                <a:latin typeface="Lucida Sans" panose="020B0602030504020204" pitchFamily="34" charset="0"/>
              </a:rPr>
              <a:t>9.4cm by 19.05cm (1:2)</a:t>
            </a:r>
            <a:r>
              <a:rPr lang="en-GB" sz="1000" b="1" u="none" baseline="0" dirty="0" smtClean="0">
                <a:solidFill>
                  <a:srgbClr val="FF0000"/>
                </a:solidFill>
                <a:latin typeface="Lucida Sans" panose="020B0602030504020204" pitchFamily="34" charset="0"/>
              </a:rPr>
              <a:t> </a:t>
            </a:r>
            <a:r>
              <a:rPr lang="en-GB" sz="1000" b="0" baseline="0" dirty="0" smtClean="0">
                <a:solidFill>
                  <a:schemeClr val="bg1"/>
                </a:solidFill>
                <a:latin typeface="Lucida Sans" panose="020B0602030504020204" pitchFamily="34" charset="0"/>
              </a:rPr>
              <a:t>on this layout to avoid distortion.</a:t>
            </a:r>
          </a:p>
          <a:p>
            <a:pPr algn="l"/>
            <a:endParaRPr lang="en-GB" sz="1000" b="0" baseline="0" dirty="0" smtClean="0">
              <a:solidFill>
                <a:schemeClr val="bg1"/>
              </a:solidFill>
              <a:latin typeface="Lucida Sans" panose="020B0602030504020204" pitchFamily="34" charset="0"/>
            </a:endParaRPr>
          </a:p>
          <a:p>
            <a:pPr algn="l"/>
            <a:r>
              <a:rPr lang="en-GB" sz="1000" b="0" baseline="0" dirty="0" smtClean="0">
                <a:solidFill>
                  <a:schemeClr val="bg1"/>
                </a:solidFill>
                <a:latin typeface="Lucida Sans" panose="020B0602030504020204" pitchFamily="34" charset="0"/>
              </a:rPr>
              <a:t>Please ensure, the image has a simple background to display the logo and text overlapping.</a:t>
            </a:r>
            <a:endParaRPr lang="en-GB" sz="1000" b="0" dirty="0" smtClean="0">
              <a:solidFill>
                <a:schemeClr val="bg1"/>
              </a:solidFill>
              <a:latin typeface="Lucida Sans" panose="020B0602030504020204" pitchFamily="34" charset="0"/>
            </a:endParaRPr>
          </a:p>
        </p:txBody>
      </p:sp>
      <p:grpSp>
        <p:nvGrpSpPr>
          <p:cNvPr id="15" name="Group 14"/>
          <p:cNvGrpSpPr/>
          <p:nvPr userDrawn="1"/>
        </p:nvGrpSpPr>
        <p:grpSpPr>
          <a:xfrm>
            <a:off x="-2628520" y="0"/>
            <a:ext cx="2520000" cy="2928320"/>
            <a:chOff x="-2772816" y="0"/>
            <a:chExt cx="2520000" cy="2928320"/>
          </a:xfrm>
        </p:grpSpPr>
        <p:sp>
          <p:nvSpPr>
            <p:cNvPr id="16" name="Rectangle 15"/>
            <p:cNvSpPr/>
            <p:nvPr userDrawn="1"/>
          </p:nvSpPr>
          <p:spPr>
            <a:xfrm>
              <a:off x="-2772816" y="0"/>
              <a:ext cx="2520000" cy="29283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180000" rIns="180000" bIns="180000" numCol="1" spcCol="0" rtlCol="0" fromWordArt="0" anchor="t" anchorCtr="0" forceAA="0" compatLnSpc="1">
              <a:prstTxWarp prst="textNoShape">
                <a:avLst/>
              </a:prstTxWarp>
              <a:spAutoFit/>
            </a:bodyPr>
            <a:lstStyle/>
            <a:p>
              <a:pPr algn="l"/>
              <a:r>
                <a:rPr lang="en-GB" sz="1000" b="1" dirty="0" smtClean="0">
                  <a:solidFill>
                    <a:schemeClr val="bg1"/>
                  </a:solidFill>
                  <a:latin typeface="Lucida Sans" panose="020B0602030504020204" pitchFamily="34" charset="0"/>
                </a:rPr>
                <a:t>To insert image in the picture placeholder, please follow the below instructions:</a:t>
              </a:r>
            </a:p>
            <a:p>
              <a:pPr algn="l"/>
              <a:endParaRPr lang="en-GB" sz="1000" dirty="0" smtClean="0">
                <a:solidFill>
                  <a:schemeClr val="bg1"/>
                </a:solidFill>
                <a:latin typeface="Lucida Sans" panose="020B0602030504020204" pitchFamily="34" charset="0"/>
              </a:endParaRPr>
            </a:p>
            <a:p>
              <a:pPr marL="266700" indent="-266700" algn="l">
                <a:buFont typeface="+mj-lt"/>
                <a:buAutoNum type="arabicPeriod"/>
                <a:tabLst>
                  <a:tab pos="1257300" algn="l"/>
                </a:tabLst>
              </a:pPr>
              <a:r>
                <a:rPr lang="en-GB" sz="1000" dirty="0" smtClean="0">
                  <a:solidFill>
                    <a:schemeClr val="bg1"/>
                  </a:solidFill>
                  <a:latin typeface="Lucida Sans" panose="020B0602030504020204" pitchFamily="34" charset="0"/>
                </a:rPr>
                <a:t>Click the 	icon</a:t>
              </a:r>
              <a:r>
                <a:rPr lang="en-GB" sz="1000" baseline="0" dirty="0" smtClean="0">
                  <a:solidFill>
                    <a:schemeClr val="bg1"/>
                  </a:solidFill>
                  <a:latin typeface="Lucida Sans" panose="020B0602030504020204" pitchFamily="34" charset="0"/>
                </a:rPr>
                <a:t> in the grey placeholder</a:t>
              </a:r>
            </a:p>
            <a:p>
              <a:pPr marL="266700" indent="-266700" algn="l">
                <a:buFont typeface="+mj-lt"/>
                <a:buAutoNum type="arabicPeriod"/>
                <a:tabLst>
                  <a:tab pos="1162050" algn="l"/>
                </a:tabLst>
              </a:pPr>
              <a:r>
                <a:rPr lang="en-GB" sz="1000" dirty="0" smtClean="0">
                  <a:solidFill>
                    <a:schemeClr val="bg1"/>
                  </a:solidFill>
                  <a:latin typeface="Lucida Sans" panose="020B0602030504020204" pitchFamily="34" charset="0"/>
                </a:rPr>
                <a:t>Browse</a:t>
              </a:r>
              <a:r>
                <a:rPr lang="en-GB" sz="1000" baseline="0" dirty="0" smtClean="0">
                  <a:solidFill>
                    <a:schemeClr val="bg1"/>
                  </a:solidFill>
                  <a:latin typeface="Lucida Sans" panose="020B0602030504020204" pitchFamily="34" charset="0"/>
                </a:rPr>
                <a:t> to the folder where the required image is saved.</a:t>
              </a:r>
            </a:p>
            <a:p>
              <a:pPr marL="266700" indent="-266700" algn="l">
                <a:buFont typeface="+mj-lt"/>
                <a:buAutoNum type="arabicPeriod"/>
                <a:tabLst>
                  <a:tab pos="1162050" algn="l"/>
                </a:tabLst>
              </a:pPr>
              <a:r>
                <a:rPr lang="en-GB" sz="1000" baseline="0" dirty="0" smtClean="0">
                  <a:solidFill>
                    <a:schemeClr val="bg1"/>
                  </a:solidFill>
                  <a:latin typeface="Lucida Sans" panose="020B0602030504020204" pitchFamily="34" charset="0"/>
                </a:rPr>
                <a:t>Click to select the image and insert the image.</a:t>
              </a:r>
            </a:p>
            <a:p>
              <a:pPr marL="266700" indent="-266700" algn="l">
                <a:buFont typeface="+mj-lt"/>
                <a:buAutoNum type="arabicPeriod"/>
                <a:tabLst>
                  <a:tab pos="1162050" algn="l"/>
                </a:tabLst>
              </a:pPr>
              <a:r>
                <a:rPr lang="en-GB" sz="1000" baseline="0" dirty="0" smtClean="0">
                  <a:solidFill>
                    <a:schemeClr val="bg1"/>
                  </a:solidFill>
                  <a:latin typeface="Lucida Sans" panose="020B0602030504020204" pitchFamily="34" charset="0"/>
                </a:rPr>
                <a:t>Once the image is placed, go to Drawing Tools </a:t>
              </a:r>
              <a:r>
                <a:rPr lang="en-US" sz="1000" dirty="0" smtClean="0">
                  <a:solidFill>
                    <a:schemeClr val="bg1"/>
                  </a:solidFill>
                  <a:latin typeface="Lucida Sans" panose="020B0602030504020204" pitchFamily="34" charset="0"/>
                </a:rPr>
                <a:t>|  Send Backward </a:t>
              </a:r>
              <a:r>
                <a:rPr lang="en-GB" sz="1000" baseline="0" dirty="0" smtClean="0">
                  <a:solidFill>
                    <a:schemeClr val="bg1"/>
                  </a:solidFill>
                  <a:latin typeface="Lucida Sans" panose="020B0602030504020204" pitchFamily="34" charset="0"/>
                </a:rPr>
                <a:t> </a:t>
              </a:r>
              <a:r>
                <a:rPr lang="en-US" sz="1000" dirty="0" smtClean="0">
                  <a:solidFill>
                    <a:schemeClr val="bg1"/>
                  </a:solidFill>
                  <a:latin typeface="Lucida Sans" panose="020B0602030504020204" pitchFamily="34" charset="0"/>
                </a:rPr>
                <a:t>|  Send to Back (or right mouse click Send</a:t>
              </a:r>
              <a:r>
                <a:rPr lang="en-US" sz="1000" baseline="0" dirty="0" smtClean="0">
                  <a:solidFill>
                    <a:schemeClr val="bg1"/>
                  </a:solidFill>
                  <a:latin typeface="Lucida Sans" panose="020B0602030504020204" pitchFamily="34" charset="0"/>
                </a:rPr>
                <a:t> to Back)</a:t>
              </a:r>
              <a:endParaRPr lang="en-GB" sz="1000" dirty="0" smtClean="0">
                <a:solidFill>
                  <a:schemeClr val="bg1"/>
                </a:solidFill>
                <a:latin typeface="Lucida Sans" panose="020B0602030504020204" pitchFamily="34" charset="0"/>
              </a:endParaRPr>
            </a:p>
          </p:txBody>
        </p:sp>
        <p:pic>
          <p:nvPicPr>
            <p:cNvPr id="17" name="Picture 2"/>
            <p:cNvPicPr>
              <a:picLocks noChangeAspect="1" noChangeArrowheads="1"/>
            </p:cNvPicPr>
            <p:nvPr userDrawn="1"/>
          </p:nvPicPr>
          <p:blipFill rotWithShape="1">
            <a:blip r:embed="rId2" cstate="print">
              <a:clrChange>
                <a:clrFrom>
                  <a:srgbClr val="DAE0E4"/>
                </a:clrFrom>
                <a:clrTo>
                  <a:srgbClr val="DAE0E4">
                    <a:alpha val="0"/>
                  </a:srgbClr>
                </a:clrTo>
              </a:clrChange>
              <a:extLst>
                <a:ext uri="{28A0092B-C50C-407E-A947-70E740481C1C}">
                  <a14:useLocalDpi xmlns:a14="http://schemas.microsoft.com/office/drawing/2010/main" val="0"/>
                </a:ext>
              </a:extLst>
            </a:blip>
            <a:srcRect/>
            <a:stretch/>
          </p:blipFill>
          <p:spPr bwMode="auto">
            <a:xfrm>
              <a:off x="-1747750" y="723105"/>
              <a:ext cx="304801" cy="3167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232780713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ull Page and Content">
    <p:spTree>
      <p:nvGrpSpPr>
        <p:cNvPr id="1" name=""/>
        <p:cNvGrpSpPr/>
        <p:nvPr/>
      </p:nvGrpSpPr>
      <p:grpSpPr>
        <a:xfrm>
          <a:off x="0" y="0"/>
          <a:ext cx="0" cy="0"/>
          <a:chOff x="0" y="0"/>
          <a:chExt cx="0" cy="0"/>
        </a:xfrm>
      </p:grpSpPr>
      <p:sp>
        <p:nvSpPr>
          <p:cNvPr id="3" name="Content Placeholder 2"/>
          <p:cNvSpPr>
            <a:spLocks noGrp="1"/>
          </p:cNvSpPr>
          <p:nvPr>
            <p:ph idx="1"/>
          </p:nvPr>
        </p:nvSpPr>
        <p:spPr bwMode="gray"/>
        <p:txBody>
          <a:bodyPr/>
          <a:lstStyle>
            <a:lvl1pPr>
              <a:defRPr>
                <a:solidFill>
                  <a:schemeClr val="bg1"/>
                </a:solidFill>
              </a:defRPr>
            </a:lvl1pPr>
            <a:lvl2pPr>
              <a:defRPr>
                <a:solidFill>
                  <a:schemeClr val="bg1"/>
                </a:solidFill>
              </a:defRPr>
            </a:lvl2pPr>
            <a:lvl3pPr>
              <a:buClr>
                <a:schemeClr val="accent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9" name="Picture Placeholder 8"/>
          <p:cNvSpPr>
            <a:spLocks noGrp="1"/>
          </p:cNvSpPr>
          <p:nvPr>
            <p:ph type="pic" sz="quarter" idx="13" hasCustomPrompt="1"/>
          </p:nvPr>
        </p:nvSpPr>
        <p:spPr bwMode="gray">
          <a:xfrm>
            <a:off x="0" y="0"/>
            <a:ext cx="9144000" cy="6858000"/>
          </a:xfrm>
          <a:prstGeom prst="rect">
            <a:avLst/>
          </a:prstGeom>
          <a:solidFill>
            <a:schemeClr val="accent2">
              <a:lumMod val="20000"/>
              <a:lumOff val="80000"/>
            </a:schemeClr>
          </a:solidFill>
        </p:spPr>
        <p:txBody>
          <a:bodyPr/>
          <a:lstStyle>
            <a:lvl1pPr>
              <a:tabLst>
                <a:tab pos="3227388" algn="l"/>
              </a:tabLst>
              <a:defRPr/>
            </a:lvl1pPr>
          </a:lstStyle>
          <a:p>
            <a:r>
              <a:rPr lang="en-GB" noProof="0" dirty="0" smtClean="0"/>
              <a:t> </a:t>
            </a:r>
            <a:endParaRPr lang="en-GB" noProof="0" dirty="0"/>
          </a:p>
        </p:txBody>
      </p:sp>
      <p:sp>
        <p:nvSpPr>
          <p:cNvPr id="2" name="Title 1"/>
          <p:cNvSpPr>
            <a:spLocks noGrp="1"/>
          </p:cNvSpPr>
          <p:nvPr>
            <p:ph type="title" hasCustomPrompt="1"/>
          </p:nvPr>
        </p:nvSpPr>
        <p:spPr bwMode="gray"/>
        <p:txBody>
          <a:bodyPr/>
          <a:lstStyle>
            <a:lvl1pPr>
              <a:defRPr>
                <a:solidFill>
                  <a:schemeClr val="bg1"/>
                </a:solidFill>
              </a:defRPr>
            </a:lvl1pPr>
          </a:lstStyle>
          <a:p>
            <a:r>
              <a:rPr lang="en-GB" noProof="0" dirty="0" smtClean="0"/>
              <a:t>Click to insert title</a:t>
            </a:r>
            <a:endParaRPr lang="en-GB" noProof="0" dirty="0"/>
          </a:p>
        </p:txBody>
      </p:sp>
      <p:sp>
        <p:nvSpPr>
          <p:cNvPr id="67" name="Freeform 6"/>
          <p:cNvSpPr>
            <a:spLocks noChangeAspect="1" noEditPoints="1"/>
          </p:cNvSpPr>
          <p:nvPr userDrawn="1"/>
        </p:nvSpPr>
        <p:spPr bwMode="gray">
          <a:xfrm>
            <a:off x="6084888" y="368301"/>
            <a:ext cx="2717800" cy="592138"/>
          </a:xfrm>
          <a:custGeom>
            <a:avLst/>
            <a:gdLst>
              <a:gd name="T0" fmla="*/ 69 w 3646"/>
              <a:gd name="T1" fmla="*/ 623 h 794"/>
              <a:gd name="T2" fmla="*/ 209 w 3646"/>
              <a:gd name="T3" fmla="*/ 440 h 794"/>
              <a:gd name="T4" fmla="*/ 261 w 3646"/>
              <a:gd name="T5" fmla="*/ 248 h 794"/>
              <a:gd name="T6" fmla="*/ 488 w 3646"/>
              <a:gd name="T7" fmla="*/ 282 h 794"/>
              <a:gd name="T8" fmla="*/ 627 w 3646"/>
              <a:gd name="T9" fmla="*/ 542 h 794"/>
              <a:gd name="T10" fmla="*/ 567 w 3646"/>
              <a:gd name="T11" fmla="*/ 380 h 794"/>
              <a:gd name="T12" fmla="*/ 481 w 3646"/>
              <a:gd name="T13" fmla="*/ 308 h 794"/>
              <a:gd name="T14" fmla="*/ 1184 w 3646"/>
              <a:gd name="T15" fmla="*/ 616 h 794"/>
              <a:gd name="T16" fmla="*/ 1196 w 3646"/>
              <a:gd name="T17" fmla="*/ 290 h 794"/>
              <a:gd name="T18" fmla="*/ 1246 w 3646"/>
              <a:gd name="T19" fmla="*/ 151 h 794"/>
              <a:gd name="T20" fmla="*/ 1316 w 3646"/>
              <a:gd name="T21" fmla="*/ 362 h 794"/>
              <a:gd name="T22" fmla="*/ 1554 w 3646"/>
              <a:gd name="T23" fmla="*/ 627 h 794"/>
              <a:gd name="T24" fmla="*/ 2231 w 3646"/>
              <a:gd name="T25" fmla="*/ 300 h 794"/>
              <a:gd name="T26" fmla="*/ 1884 w 3646"/>
              <a:gd name="T27" fmla="*/ 299 h 794"/>
              <a:gd name="T28" fmla="*/ 1973 w 3646"/>
              <a:gd name="T29" fmla="*/ 599 h 794"/>
              <a:gd name="T30" fmla="*/ 2191 w 3646"/>
              <a:gd name="T31" fmla="*/ 615 h 794"/>
              <a:gd name="T32" fmla="*/ 2341 w 3646"/>
              <a:gd name="T33" fmla="*/ 599 h 794"/>
              <a:gd name="T34" fmla="*/ 2295 w 3646"/>
              <a:gd name="T35" fmla="*/ 282 h 794"/>
              <a:gd name="T36" fmla="*/ 2969 w 3646"/>
              <a:gd name="T37" fmla="*/ 616 h 794"/>
              <a:gd name="T38" fmla="*/ 2981 w 3646"/>
              <a:gd name="T39" fmla="*/ 290 h 794"/>
              <a:gd name="T40" fmla="*/ 3032 w 3646"/>
              <a:gd name="T41" fmla="*/ 580 h 794"/>
              <a:gd name="T42" fmla="*/ 3153 w 3646"/>
              <a:gd name="T43" fmla="*/ 282 h 794"/>
              <a:gd name="T44" fmla="*/ 3087 w 3646"/>
              <a:gd name="T45" fmla="*/ 565 h 794"/>
              <a:gd name="T46" fmla="*/ 3413 w 3646"/>
              <a:gd name="T47" fmla="*/ 282 h 794"/>
              <a:gd name="T48" fmla="*/ 3413 w 3646"/>
              <a:gd name="T49" fmla="*/ 599 h 794"/>
              <a:gd name="T50" fmla="*/ 3646 w 3646"/>
              <a:gd name="T51" fmla="*/ 627 h 794"/>
              <a:gd name="T52" fmla="*/ 2754 w 3646"/>
              <a:gd name="T53" fmla="*/ 378 h 794"/>
              <a:gd name="T54" fmla="*/ 2438 w 3646"/>
              <a:gd name="T55" fmla="*/ 301 h 794"/>
              <a:gd name="T56" fmla="*/ 2557 w 3646"/>
              <a:gd name="T57" fmla="*/ 332 h 794"/>
              <a:gd name="T58" fmla="*/ 2553 w 3646"/>
              <a:gd name="T59" fmla="*/ 627 h 794"/>
              <a:gd name="T60" fmla="*/ 770 w 3646"/>
              <a:gd name="T61" fmla="*/ 566 h 794"/>
              <a:gd name="T62" fmla="*/ 796 w 3646"/>
              <a:gd name="T63" fmla="*/ 633 h 794"/>
              <a:gd name="T64" fmla="*/ 894 w 3646"/>
              <a:gd name="T65" fmla="*/ 308 h 794"/>
              <a:gd name="T66" fmla="*/ 992 w 3646"/>
              <a:gd name="T67" fmla="*/ 610 h 794"/>
              <a:gd name="T68" fmla="*/ 1616 w 3646"/>
              <a:gd name="T69" fmla="*/ 318 h 794"/>
              <a:gd name="T70" fmla="*/ 1754 w 3646"/>
              <a:gd name="T71" fmla="*/ 420 h 794"/>
              <a:gd name="T72" fmla="*/ 1779 w 3646"/>
              <a:gd name="T73" fmla="*/ 560 h 794"/>
              <a:gd name="T74" fmla="*/ 1785 w 3646"/>
              <a:gd name="T75" fmla="*/ 554 h 794"/>
              <a:gd name="T76" fmla="*/ 1473 w 3646"/>
              <a:gd name="T77" fmla="*/ 5 h 794"/>
              <a:gd name="T78" fmla="*/ 1582 w 3646"/>
              <a:gd name="T79" fmla="*/ 5 h 794"/>
              <a:gd name="T80" fmla="*/ 1750 w 3646"/>
              <a:gd name="T81" fmla="*/ 17 h 794"/>
              <a:gd name="T82" fmla="*/ 1608 w 3646"/>
              <a:gd name="T83" fmla="*/ 195 h 794"/>
              <a:gd name="T84" fmla="*/ 1743 w 3646"/>
              <a:gd name="T85" fmla="*/ 5 h 794"/>
              <a:gd name="T86" fmla="*/ 1841 w 3646"/>
              <a:gd name="T87" fmla="*/ 195 h 794"/>
              <a:gd name="T88" fmla="*/ 1907 w 3646"/>
              <a:gd name="T89" fmla="*/ 5 h 794"/>
              <a:gd name="T90" fmla="*/ 2001 w 3646"/>
              <a:gd name="T91" fmla="*/ 18 h 794"/>
              <a:gd name="T92" fmla="*/ 2151 w 3646"/>
              <a:gd name="T93" fmla="*/ 195 h 794"/>
              <a:gd name="T94" fmla="*/ 2128 w 3646"/>
              <a:gd name="T95" fmla="*/ 75 h 794"/>
              <a:gd name="T96" fmla="*/ 2292 w 3646"/>
              <a:gd name="T97" fmla="*/ 52 h 794"/>
              <a:gd name="T98" fmla="*/ 2205 w 3646"/>
              <a:gd name="T99" fmla="*/ 183 h 794"/>
              <a:gd name="T100" fmla="*/ 2317 w 3646"/>
              <a:gd name="T101" fmla="*/ 184 h 794"/>
              <a:gd name="T102" fmla="*/ 2205 w 3646"/>
              <a:gd name="T103" fmla="*/ 93 h 794"/>
              <a:gd name="T104" fmla="*/ 2434 w 3646"/>
              <a:gd name="T105" fmla="*/ 13 h 794"/>
              <a:gd name="T106" fmla="*/ 2336 w 3646"/>
              <a:gd name="T107" fmla="*/ 182 h 794"/>
              <a:gd name="T108" fmla="*/ 2468 w 3646"/>
              <a:gd name="T109" fmla="*/ 195 h 794"/>
              <a:gd name="T110" fmla="*/ 2673 w 3646"/>
              <a:gd name="T111" fmla="*/ 31 h 794"/>
              <a:gd name="T112" fmla="*/ 2579 w 3646"/>
              <a:gd name="T113" fmla="*/ 195 h 794"/>
              <a:gd name="T114" fmla="*/ 2768 w 3646"/>
              <a:gd name="T115" fmla="*/ 91 h 794"/>
              <a:gd name="T116" fmla="*/ 2738 w 3646"/>
              <a:gd name="T117" fmla="*/ 195 h 794"/>
              <a:gd name="T118" fmla="*/ 3100 w 3646"/>
              <a:gd name="T119" fmla="*/ 102 h 794"/>
              <a:gd name="T120" fmla="*/ 3013 w 3646"/>
              <a:gd name="T121" fmla="*/ 185 h 794"/>
              <a:gd name="T122" fmla="*/ 3209 w 3646"/>
              <a:gd name="T123" fmla="*/ 75 h 794"/>
              <a:gd name="T124" fmla="*/ 3119 w 3646"/>
              <a:gd name="T125" fmla="*/ 5 h 7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646" h="794">
                <a:moveTo>
                  <a:pt x="161" y="328"/>
                </a:moveTo>
                <a:cubicBezTo>
                  <a:pt x="195" y="345"/>
                  <a:pt x="220" y="359"/>
                  <a:pt x="237" y="369"/>
                </a:cubicBezTo>
                <a:cubicBezTo>
                  <a:pt x="254" y="379"/>
                  <a:pt x="268" y="393"/>
                  <a:pt x="280" y="411"/>
                </a:cubicBezTo>
                <a:cubicBezTo>
                  <a:pt x="293" y="429"/>
                  <a:pt x="299" y="453"/>
                  <a:pt x="299" y="484"/>
                </a:cubicBezTo>
                <a:cubicBezTo>
                  <a:pt x="299" y="528"/>
                  <a:pt x="283" y="563"/>
                  <a:pt x="249" y="591"/>
                </a:cubicBezTo>
                <a:cubicBezTo>
                  <a:pt x="216" y="619"/>
                  <a:pt x="179" y="633"/>
                  <a:pt x="138" y="633"/>
                </a:cubicBezTo>
                <a:cubicBezTo>
                  <a:pt x="110" y="633"/>
                  <a:pt x="87" y="630"/>
                  <a:pt x="69" y="623"/>
                </a:cubicBezTo>
                <a:cubicBezTo>
                  <a:pt x="50" y="616"/>
                  <a:pt x="28" y="606"/>
                  <a:pt x="2" y="592"/>
                </a:cubicBezTo>
                <a:cubicBezTo>
                  <a:pt x="0" y="483"/>
                  <a:pt x="0" y="483"/>
                  <a:pt x="0" y="483"/>
                </a:cubicBezTo>
                <a:cubicBezTo>
                  <a:pt x="10" y="516"/>
                  <a:pt x="26" y="544"/>
                  <a:pt x="47" y="568"/>
                </a:cubicBezTo>
                <a:cubicBezTo>
                  <a:pt x="69" y="591"/>
                  <a:pt x="97" y="602"/>
                  <a:pt x="133" y="602"/>
                </a:cubicBezTo>
                <a:cubicBezTo>
                  <a:pt x="168" y="602"/>
                  <a:pt x="193" y="592"/>
                  <a:pt x="209" y="571"/>
                </a:cubicBezTo>
                <a:cubicBezTo>
                  <a:pt x="224" y="551"/>
                  <a:pt x="232" y="528"/>
                  <a:pt x="232" y="505"/>
                </a:cubicBezTo>
                <a:cubicBezTo>
                  <a:pt x="232" y="473"/>
                  <a:pt x="224" y="452"/>
                  <a:pt x="209" y="440"/>
                </a:cubicBezTo>
                <a:cubicBezTo>
                  <a:pt x="193" y="429"/>
                  <a:pt x="160" y="410"/>
                  <a:pt x="109" y="385"/>
                </a:cubicBezTo>
                <a:cubicBezTo>
                  <a:pt x="72" y="366"/>
                  <a:pt x="45" y="347"/>
                  <a:pt x="27" y="327"/>
                </a:cubicBezTo>
                <a:cubicBezTo>
                  <a:pt x="10" y="307"/>
                  <a:pt x="2" y="282"/>
                  <a:pt x="2" y="253"/>
                </a:cubicBezTo>
                <a:cubicBezTo>
                  <a:pt x="2" y="212"/>
                  <a:pt x="17" y="180"/>
                  <a:pt x="48" y="157"/>
                </a:cubicBezTo>
                <a:cubicBezTo>
                  <a:pt x="79" y="135"/>
                  <a:pt x="114" y="123"/>
                  <a:pt x="153" y="123"/>
                </a:cubicBezTo>
                <a:cubicBezTo>
                  <a:pt x="194" y="123"/>
                  <a:pt x="229" y="133"/>
                  <a:pt x="257" y="152"/>
                </a:cubicBezTo>
                <a:cubicBezTo>
                  <a:pt x="261" y="248"/>
                  <a:pt x="261" y="248"/>
                  <a:pt x="261" y="248"/>
                </a:cubicBezTo>
                <a:cubicBezTo>
                  <a:pt x="256" y="225"/>
                  <a:pt x="243" y="204"/>
                  <a:pt x="222" y="184"/>
                </a:cubicBezTo>
                <a:cubicBezTo>
                  <a:pt x="201" y="163"/>
                  <a:pt x="174" y="153"/>
                  <a:pt x="143" y="153"/>
                </a:cubicBezTo>
                <a:cubicBezTo>
                  <a:pt x="115" y="153"/>
                  <a:pt x="95" y="161"/>
                  <a:pt x="81" y="178"/>
                </a:cubicBezTo>
                <a:cubicBezTo>
                  <a:pt x="68" y="194"/>
                  <a:pt x="62" y="212"/>
                  <a:pt x="62" y="231"/>
                </a:cubicBezTo>
                <a:cubicBezTo>
                  <a:pt x="62" y="252"/>
                  <a:pt x="68" y="269"/>
                  <a:pt x="81" y="280"/>
                </a:cubicBezTo>
                <a:cubicBezTo>
                  <a:pt x="95" y="292"/>
                  <a:pt x="121" y="308"/>
                  <a:pt x="161" y="328"/>
                </a:cubicBezTo>
                <a:close/>
                <a:moveTo>
                  <a:pt x="488" y="282"/>
                </a:moveTo>
                <a:cubicBezTo>
                  <a:pt x="456" y="282"/>
                  <a:pt x="428" y="290"/>
                  <a:pt x="403" y="307"/>
                </a:cubicBezTo>
                <a:cubicBezTo>
                  <a:pt x="378" y="324"/>
                  <a:pt x="360" y="346"/>
                  <a:pt x="346" y="373"/>
                </a:cubicBezTo>
                <a:cubicBezTo>
                  <a:pt x="333" y="401"/>
                  <a:pt x="327" y="429"/>
                  <a:pt x="327" y="458"/>
                </a:cubicBezTo>
                <a:cubicBezTo>
                  <a:pt x="327" y="503"/>
                  <a:pt x="340" y="544"/>
                  <a:pt x="367" y="580"/>
                </a:cubicBezTo>
                <a:cubicBezTo>
                  <a:pt x="394" y="615"/>
                  <a:pt x="434" y="633"/>
                  <a:pt x="487" y="633"/>
                </a:cubicBezTo>
                <a:cubicBezTo>
                  <a:pt x="518" y="633"/>
                  <a:pt x="545" y="625"/>
                  <a:pt x="570" y="608"/>
                </a:cubicBezTo>
                <a:cubicBezTo>
                  <a:pt x="594" y="592"/>
                  <a:pt x="613" y="570"/>
                  <a:pt x="627" y="542"/>
                </a:cubicBezTo>
                <a:cubicBezTo>
                  <a:pt x="640" y="514"/>
                  <a:pt x="647" y="486"/>
                  <a:pt x="647" y="458"/>
                </a:cubicBezTo>
                <a:cubicBezTo>
                  <a:pt x="647" y="428"/>
                  <a:pt x="641" y="400"/>
                  <a:pt x="630" y="373"/>
                </a:cubicBezTo>
                <a:cubicBezTo>
                  <a:pt x="619" y="346"/>
                  <a:pt x="601" y="324"/>
                  <a:pt x="576" y="307"/>
                </a:cubicBezTo>
                <a:cubicBezTo>
                  <a:pt x="552" y="290"/>
                  <a:pt x="523" y="282"/>
                  <a:pt x="488" y="282"/>
                </a:cubicBezTo>
                <a:close/>
                <a:moveTo>
                  <a:pt x="481" y="308"/>
                </a:moveTo>
                <a:cubicBezTo>
                  <a:pt x="503" y="308"/>
                  <a:pt x="521" y="314"/>
                  <a:pt x="535" y="328"/>
                </a:cubicBezTo>
                <a:cubicBezTo>
                  <a:pt x="549" y="341"/>
                  <a:pt x="560" y="358"/>
                  <a:pt x="567" y="380"/>
                </a:cubicBezTo>
                <a:cubicBezTo>
                  <a:pt x="575" y="401"/>
                  <a:pt x="579" y="425"/>
                  <a:pt x="581" y="453"/>
                </a:cubicBezTo>
                <a:cubicBezTo>
                  <a:pt x="582" y="496"/>
                  <a:pt x="575" y="531"/>
                  <a:pt x="560" y="560"/>
                </a:cubicBezTo>
                <a:cubicBezTo>
                  <a:pt x="545" y="588"/>
                  <a:pt x="522" y="603"/>
                  <a:pt x="492" y="604"/>
                </a:cubicBezTo>
                <a:cubicBezTo>
                  <a:pt x="463" y="606"/>
                  <a:pt x="440" y="593"/>
                  <a:pt x="422" y="565"/>
                </a:cubicBezTo>
                <a:cubicBezTo>
                  <a:pt x="404" y="537"/>
                  <a:pt x="395" y="503"/>
                  <a:pt x="393" y="462"/>
                </a:cubicBezTo>
                <a:cubicBezTo>
                  <a:pt x="392" y="420"/>
                  <a:pt x="398" y="384"/>
                  <a:pt x="414" y="354"/>
                </a:cubicBezTo>
                <a:cubicBezTo>
                  <a:pt x="429" y="325"/>
                  <a:pt x="451" y="310"/>
                  <a:pt x="481" y="308"/>
                </a:cubicBezTo>
                <a:close/>
                <a:moveTo>
                  <a:pt x="1095" y="223"/>
                </a:moveTo>
                <a:cubicBezTo>
                  <a:pt x="1000" y="321"/>
                  <a:pt x="1000" y="321"/>
                  <a:pt x="1000" y="321"/>
                </a:cubicBezTo>
                <a:cubicBezTo>
                  <a:pt x="1031" y="321"/>
                  <a:pt x="1031" y="321"/>
                  <a:pt x="1031" y="321"/>
                </a:cubicBezTo>
                <a:cubicBezTo>
                  <a:pt x="1031" y="527"/>
                  <a:pt x="1031" y="527"/>
                  <a:pt x="1031" y="527"/>
                </a:cubicBezTo>
                <a:cubicBezTo>
                  <a:pt x="1031" y="560"/>
                  <a:pt x="1041" y="586"/>
                  <a:pt x="1059" y="605"/>
                </a:cubicBezTo>
                <a:cubicBezTo>
                  <a:pt x="1078" y="624"/>
                  <a:pt x="1103" y="633"/>
                  <a:pt x="1133" y="633"/>
                </a:cubicBezTo>
                <a:cubicBezTo>
                  <a:pt x="1152" y="633"/>
                  <a:pt x="1169" y="627"/>
                  <a:pt x="1184" y="616"/>
                </a:cubicBezTo>
                <a:cubicBezTo>
                  <a:pt x="1199" y="604"/>
                  <a:pt x="1207" y="594"/>
                  <a:pt x="1207" y="583"/>
                </a:cubicBezTo>
                <a:cubicBezTo>
                  <a:pt x="1199" y="590"/>
                  <a:pt x="1192" y="595"/>
                  <a:pt x="1187" y="598"/>
                </a:cubicBezTo>
                <a:cubicBezTo>
                  <a:pt x="1182" y="601"/>
                  <a:pt x="1173" y="602"/>
                  <a:pt x="1160" y="602"/>
                </a:cubicBezTo>
                <a:cubicBezTo>
                  <a:pt x="1116" y="602"/>
                  <a:pt x="1093" y="577"/>
                  <a:pt x="1093" y="527"/>
                </a:cubicBezTo>
                <a:cubicBezTo>
                  <a:pt x="1093" y="321"/>
                  <a:pt x="1093" y="321"/>
                  <a:pt x="1093" y="321"/>
                </a:cubicBezTo>
                <a:cubicBezTo>
                  <a:pt x="1170" y="321"/>
                  <a:pt x="1170" y="321"/>
                  <a:pt x="1170" y="321"/>
                </a:cubicBezTo>
                <a:cubicBezTo>
                  <a:pt x="1196" y="290"/>
                  <a:pt x="1196" y="290"/>
                  <a:pt x="1196" y="290"/>
                </a:cubicBezTo>
                <a:cubicBezTo>
                  <a:pt x="1095" y="290"/>
                  <a:pt x="1095" y="290"/>
                  <a:pt x="1095" y="290"/>
                </a:cubicBezTo>
                <a:cubicBezTo>
                  <a:pt x="1095" y="223"/>
                  <a:pt x="1095" y="223"/>
                  <a:pt x="1095" y="223"/>
                </a:cubicBezTo>
                <a:close/>
                <a:moveTo>
                  <a:pt x="1426" y="282"/>
                </a:moveTo>
                <a:cubicBezTo>
                  <a:pt x="1392" y="282"/>
                  <a:pt x="1356" y="299"/>
                  <a:pt x="1316" y="334"/>
                </a:cubicBezTo>
                <a:cubicBezTo>
                  <a:pt x="1316" y="123"/>
                  <a:pt x="1316" y="123"/>
                  <a:pt x="1316" y="123"/>
                </a:cubicBezTo>
                <a:cubicBezTo>
                  <a:pt x="1226" y="141"/>
                  <a:pt x="1226" y="141"/>
                  <a:pt x="1226" y="141"/>
                </a:cubicBezTo>
                <a:cubicBezTo>
                  <a:pt x="1235" y="144"/>
                  <a:pt x="1242" y="148"/>
                  <a:pt x="1246" y="151"/>
                </a:cubicBezTo>
                <a:cubicBezTo>
                  <a:pt x="1250" y="155"/>
                  <a:pt x="1252" y="161"/>
                  <a:pt x="1252" y="170"/>
                </a:cubicBezTo>
                <a:cubicBezTo>
                  <a:pt x="1252" y="599"/>
                  <a:pt x="1252" y="599"/>
                  <a:pt x="1252" y="599"/>
                </a:cubicBezTo>
                <a:cubicBezTo>
                  <a:pt x="1252" y="611"/>
                  <a:pt x="1246" y="620"/>
                  <a:pt x="1233" y="627"/>
                </a:cubicBezTo>
                <a:cubicBezTo>
                  <a:pt x="1336" y="627"/>
                  <a:pt x="1336" y="627"/>
                  <a:pt x="1336" y="627"/>
                </a:cubicBezTo>
                <a:cubicBezTo>
                  <a:pt x="1328" y="622"/>
                  <a:pt x="1323" y="618"/>
                  <a:pt x="1320" y="614"/>
                </a:cubicBezTo>
                <a:cubicBezTo>
                  <a:pt x="1317" y="610"/>
                  <a:pt x="1316" y="605"/>
                  <a:pt x="1316" y="599"/>
                </a:cubicBezTo>
                <a:cubicBezTo>
                  <a:pt x="1316" y="362"/>
                  <a:pt x="1316" y="362"/>
                  <a:pt x="1316" y="362"/>
                </a:cubicBezTo>
                <a:cubicBezTo>
                  <a:pt x="1324" y="352"/>
                  <a:pt x="1335" y="343"/>
                  <a:pt x="1349" y="335"/>
                </a:cubicBezTo>
                <a:cubicBezTo>
                  <a:pt x="1363" y="328"/>
                  <a:pt x="1379" y="324"/>
                  <a:pt x="1395" y="324"/>
                </a:cubicBezTo>
                <a:cubicBezTo>
                  <a:pt x="1424" y="324"/>
                  <a:pt x="1444" y="332"/>
                  <a:pt x="1456" y="347"/>
                </a:cubicBezTo>
                <a:cubicBezTo>
                  <a:pt x="1467" y="362"/>
                  <a:pt x="1473" y="382"/>
                  <a:pt x="1473" y="407"/>
                </a:cubicBezTo>
                <a:cubicBezTo>
                  <a:pt x="1473" y="599"/>
                  <a:pt x="1473" y="599"/>
                  <a:pt x="1473" y="599"/>
                </a:cubicBezTo>
                <a:cubicBezTo>
                  <a:pt x="1473" y="610"/>
                  <a:pt x="1467" y="619"/>
                  <a:pt x="1454" y="627"/>
                </a:cubicBezTo>
                <a:cubicBezTo>
                  <a:pt x="1554" y="627"/>
                  <a:pt x="1554" y="627"/>
                  <a:pt x="1554" y="627"/>
                </a:cubicBezTo>
                <a:cubicBezTo>
                  <a:pt x="1547" y="622"/>
                  <a:pt x="1542" y="618"/>
                  <a:pt x="1539" y="615"/>
                </a:cubicBezTo>
                <a:cubicBezTo>
                  <a:pt x="1537" y="612"/>
                  <a:pt x="1535" y="607"/>
                  <a:pt x="1535" y="599"/>
                </a:cubicBezTo>
                <a:cubicBezTo>
                  <a:pt x="1535" y="383"/>
                  <a:pt x="1535" y="383"/>
                  <a:pt x="1535" y="383"/>
                </a:cubicBezTo>
                <a:cubicBezTo>
                  <a:pt x="1535" y="351"/>
                  <a:pt x="1525" y="326"/>
                  <a:pt x="1504" y="308"/>
                </a:cubicBezTo>
                <a:cubicBezTo>
                  <a:pt x="1483" y="290"/>
                  <a:pt x="1457" y="282"/>
                  <a:pt x="1426" y="282"/>
                </a:cubicBezTo>
                <a:close/>
                <a:moveTo>
                  <a:pt x="2295" y="282"/>
                </a:moveTo>
                <a:cubicBezTo>
                  <a:pt x="2273" y="282"/>
                  <a:pt x="2252" y="288"/>
                  <a:pt x="2231" y="300"/>
                </a:cubicBezTo>
                <a:cubicBezTo>
                  <a:pt x="2210" y="312"/>
                  <a:pt x="2193" y="328"/>
                  <a:pt x="2179" y="345"/>
                </a:cubicBezTo>
                <a:cubicBezTo>
                  <a:pt x="2173" y="325"/>
                  <a:pt x="2160" y="309"/>
                  <a:pt x="2141" y="298"/>
                </a:cubicBezTo>
                <a:cubicBezTo>
                  <a:pt x="2122" y="287"/>
                  <a:pt x="2101" y="282"/>
                  <a:pt x="2080" y="282"/>
                </a:cubicBezTo>
                <a:cubicBezTo>
                  <a:pt x="2059" y="282"/>
                  <a:pt x="2039" y="287"/>
                  <a:pt x="2023" y="297"/>
                </a:cubicBezTo>
                <a:cubicBezTo>
                  <a:pt x="2006" y="306"/>
                  <a:pt x="1989" y="318"/>
                  <a:pt x="1973" y="332"/>
                </a:cubicBezTo>
                <a:cubicBezTo>
                  <a:pt x="1973" y="282"/>
                  <a:pt x="1973" y="282"/>
                  <a:pt x="1973" y="282"/>
                </a:cubicBezTo>
                <a:cubicBezTo>
                  <a:pt x="1884" y="299"/>
                  <a:pt x="1884" y="299"/>
                  <a:pt x="1884" y="299"/>
                </a:cubicBezTo>
                <a:cubicBezTo>
                  <a:pt x="1892" y="301"/>
                  <a:pt x="1898" y="304"/>
                  <a:pt x="1903" y="308"/>
                </a:cubicBezTo>
                <a:cubicBezTo>
                  <a:pt x="1908" y="312"/>
                  <a:pt x="1911" y="319"/>
                  <a:pt x="1911" y="328"/>
                </a:cubicBezTo>
                <a:cubicBezTo>
                  <a:pt x="1911" y="599"/>
                  <a:pt x="1911" y="599"/>
                  <a:pt x="1911" y="599"/>
                </a:cubicBezTo>
                <a:cubicBezTo>
                  <a:pt x="1911" y="610"/>
                  <a:pt x="1904" y="619"/>
                  <a:pt x="1892" y="627"/>
                </a:cubicBezTo>
                <a:cubicBezTo>
                  <a:pt x="1994" y="627"/>
                  <a:pt x="1994" y="627"/>
                  <a:pt x="1994" y="627"/>
                </a:cubicBezTo>
                <a:cubicBezTo>
                  <a:pt x="1986" y="622"/>
                  <a:pt x="1981" y="618"/>
                  <a:pt x="1978" y="614"/>
                </a:cubicBezTo>
                <a:cubicBezTo>
                  <a:pt x="1975" y="611"/>
                  <a:pt x="1973" y="606"/>
                  <a:pt x="1973" y="599"/>
                </a:cubicBezTo>
                <a:cubicBezTo>
                  <a:pt x="1973" y="360"/>
                  <a:pt x="1973" y="360"/>
                  <a:pt x="1973" y="360"/>
                </a:cubicBezTo>
                <a:cubicBezTo>
                  <a:pt x="1994" y="336"/>
                  <a:pt x="2018" y="323"/>
                  <a:pt x="2047" y="323"/>
                </a:cubicBezTo>
                <a:cubicBezTo>
                  <a:pt x="2098" y="323"/>
                  <a:pt x="2123" y="349"/>
                  <a:pt x="2123" y="400"/>
                </a:cubicBezTo>
                <a:cubicBezTo>
                  <a:pt x="2123" y="599"/>
                  <a:pt x="2123" y="599"/>
                  <a:pt x="2123" y="599"/>
                </a:cubicBezTo>
                <a:cubicBezTo>
                  <a:pt x="2123" y="610"/>
                  <a:pt x="2117" y="619"/>
                  <a:pt x="2104" y="627"/>
                </a:cubicBezTo>
                <a:cubicBezTo>
                  <a:pt x="2206" y="627"/>
                  <a:pt x="2206" y="627"/>
                  <a:pt x="2206" y="627"/>
                </a:cubicBezTo>
                <a:cubicBezTo>
                  <a:pt x="2199" y="623"/>
                  <a:pt x="2195" y="619"/>
                  <a:pt x="2191" y="615"/>
                </a:cubicBezTo>
                <a:cubicBezTo>
                  <a:pt x="2188" y="611"/>
                  <a:pt x="2187" y="605"/>
                  <a:pt x="2187" y="599"/>
                </a:cubicBezTo>
                <a:cubicBezTo>
                  <a:pt x="2187" y="380"/>
                  <a:pt x="2187" y="380"/>
                  <a:pt x="2187" y="380"/>
                </a:cubicBezTo>
                <a:cubicBezTo>
                  <a:pt x="2187" y="375"/>
                  <a:pt x="2186" y="372"/>
                  <a:pt x="2185" y="369"/>
                </a:cubicBezTo>
                <a:cubicBezTo>
                  <a:pt x="2207" y="338"/>
                  <a:pt x="2233" y="323"/>
                  <a:pt x="2264" y="323"/>
                </a:cubicBezTo>
                <a:cubicBezTo>
                  <a:pt x="2291" y="323"/>
                  <a:pt x="2310" y="331"/>
                  <a:pt x="2323" y="345"/>
                </a:cubicBezTo>
                <a:cubicBezTo>
                  <a:pt x="2335" y="360"/>
                  <a:pt x="2341" y="380"/>
                  <a:pt x="2341" y="403"/>
                </a:cubicBezTo>
                <a:cubicBezTo>
                  <a:pt x="2341" y="599"/>
                  <a:pt x="2341" y="599"/>
                  <a:pt x="2341" y="599"/>
                </a:cubicBezTo>
                <a:cubicBezTo>
                  <a:pt x="2341" y="609"/>
                  <a:pt x="2334" y="619"/>
                  <a:pt x="2320" y="627"/>
                </a:cubicBezTo>
                <a:cubicBezTo>
                  <a:pt x="2422" y="627"/>
                  <a:pt x="2422" y="627"/>
                  <a:pt x="2422" y="627"/>
                </a:cubicBezTo>
                <a:cubicBezTo>
                  <a:pt x="2415" y="623"/>
                  <a:pt x="2411" y="619"/>
                  <a:pt x="2408" y="615"/>
                </a:cubicBezTo>
                <a:cubicBezTo>
                  <a:pt x="2404" y="611"/>
                  <a:pt x="2403" y="605"/>
                  <a:pt x="2403" y="599"/>
                </a:cubicBezTo>
                <a:cubicBezTo>
                  <a:pt x="2403" y="382"/>
                  <a:pt x="2403" y="382"/>
                  <a:pt x="2403" y="382"/>
                </a:cubicBezTo>
                <a:cubicBezTo>
                  <a:pt x="2403" y="350"/>
                  <a:pt x="2392" y="325"/>
                  <a:pt x="2370" y="308"/>
                </a:cubicBezTo>
                <a:cubicBezTo>
                  <a:pt x="2347" y="290"/>
                  <a:pt x="2323" y="282"/>
                  <a:pt x="2295" y="282"/>
                </a:cubicBezTo>
                <a:close/>
                <a:moveTo>
                  <a:pt x="2880" y="223"/>
                </a:moveTo>
                <a:cubicBezTo>
                  <a:pt x="2785" y="321"/>
                  <a:pt x="2785" y="321"/>
                  <a:pt x="2785" y="321"/>
                </a:cubicBezTo>
                <a:cubicBezTo>
                  <a:pt x="2816" y="321"/>
                  <a:pt x="2816" y="321"/>
                  <a:pt x="2816" y="321"/>
                </a:cubicBezTo>
                <a:cubicBezTo>
                  <a:pt x="2816" y="527"/>
                  <a:pt x="2816" y="527"/>
                  <a:pt x="2816" y="527"/>
                </a:cubicBezTo>
                <a:cubicBezTo>
                  <a:pt x="2816" y="560"/>
                  <a:pt x="2826" y="586"/>
                  <a:pt x="2845" y="605"/>
                </a:cubicBezTo>
                <a:cubicBezTo>
                  <a:pt x="2863" y="624"/>
                  <a:pt x="2888" y="633"/>
                  <a:pt x="2918" y="633"/>
                </a:cubicBezTo>
                <a:cubicBezTo>
                  <a:pt x="2937" y="633"/>
                  <a:pt x="2954" y="627"/>
                  <a:pt x="2969" y="616"/>
                </a:cubicBezTo>
                <a:cubicBezTo>
                  <a:pt x="2984" y="604"/>
                  <a:pt x="2992" y="594"/>
                  <a:pt x="2992" y="583"/>
                </a:cubicBezTo>
                <a:cubicBezTo>
                  <a:pt x="2984" y="590"/>
                  <a:pt x="2977" y="595"/>
                  <a:pt x="2972" y="598"/>
                </a:cubicBezTo>
                <a:cubicBezTo>
                  <a:pt x="2967" y="601"/>
                  <a:pt x="2958" y="602"/>
                  <a:pt x="2945" y="602"/>
                </a:cubicBezTo>
                <a:cubicBezTo>
                  <a:pt x="2901" y="602"/>
                  <a:pt x="2879" y="577"/>
                  <a:pt x="2879" y="527"/>
                </a:cubicBezTo>
                <a:cubicBezTo>
                  <a:pt x="2879" y="321"/>
                  <a:pt x="2879" y="321"/>
                  <a:pt x="2879" y="321"/>
                </a:cubicBezTo>
                <a:cubicBezTo>
                  <a:pt x="2955" y="321"/>
                  <a:pt x="2955" y="321"/>
                  <a:pt x="2955" y="321"/>
                </a:cubicBezTo>
                <a:cubicBezTo>
                  <a:pt x="2981" y="290"/>
                  <a:pt x="2981" y="290"/>
                  <a:pt x="2981" y="290"/>
                </a:cubicBezTo>
                <a:cubicBezTo>
                  <a:pt x="2880" y="290"/>
                  <a:pt x="2880" y="290"/>
                  <a:pt x="2880" y="290"/>
                </a:cubicBezTo>
                <a:cubicBezTo>
                  <a:pt x="2880" y="223"/>
                  <a:pt x="2880" y="223"/>
                  <a:pt x="2880" y="223"/>
                </a:cubicBezTo>
                <a:close/>
                <a:moveTo>
                  <a:pt x="3153" y="282"/>
                </a:moveTo>
                <a:cubicBezTo>
                  <a:pt x="3121" y="282"/>
                  <a:pt x="3093" y="290"/>
                  <a:pt x="3068" y="307"/>
                </a:cubicBezTo>
                <a:cubicBezTo>
                  <a:pt x="3043" y="324"/>
                  <a:pt x="3024" y="346"/>
                  <a:pt x="3011" y="373"/>
                </a:cubicBezTo>
                <a:cubicBezTo>
                  <a:pt x="2998" y="401"/>
                  <a:pt x="2991" y="429"/>
                  <a:pt x="2991" y="458"/>
                </a:cubicBezTo>
                <a:cubicBezTo>
                  <a:pt x="2991" y="503"/>
                  <a:pt x="3005" y="544"/>
                  <a:pt x="3032" y="580"/>
                </a:cubicBezTo>
                <a:cubicBezTo>
                  <a:pt x="3059" y="615"/>
                  <a:pt x="3099" y="633"/>
                  <a:pt x="3151" y="633"/>
                </a:cubicBezTo>
                <a:cubicBezTo>
                  <a:pt x="3182" y="633"/>
                  <a:pt x="3210" y="625"/>
                  <a:pt x="3234" y="608"/>
                </a:cubicBezTo>
                <a:cubicBezTo>
                  <a:pt x="3259" y="592"/>
                  <a:pt x="3278" y="570"/>
                  <a:pt x="3291" y="542"/>
                </a:cubicBezTo>
                <a:cubicBezTo>
                  <a:pt x="3305" y="514"/>
                  <a:pt x="3312" y="486"/>
                  <a:pt x="3312" y="458"/>
                </a:cubicBezTo>
                <a:cubicBezTo>
                  <a:pt x="3312" y="428"/>
                  <a:pt x="3306" y="400"/>
                  <a:pt x="3295" y="373"/>
                </a:cubicBezTo>
                <a:cubicBezTo>
                  <a:pt x="3283" y="346"/>
                  <a:pt x="3265" y="324"/>
                  <a:pt x="3241" y="307"/>
                </a:cubicBezTo>
                <a:cubicBezTo>
                  <a:pt x="3217" y="290"/>
                  <a:pt x="3187" y="282"/>
                  <a:pt x="3153" y="282"/>
                </a:cubicBezTo>
                <a:close/>
                <a:moveTo>
                  <a:pt x="3146" y="308"/>
                </a:moveTo>
                <a:cubicBezTo>
                  <a:pt x="3168" y="308"/>
                  <a:pt x="3185" y="314"/>
                  <a:pt x="3199" y="328"/>
                </a:cubicBezTo>
                <a:cubicBezTo>
                  <a:pt x="3214" y="341"/>
                  <a:pt x="3224" y="358"/>
                  <a:pt x="3232" y="380"/>
                </a:cubicBezTo>
                <a:cubicBezTo>
                  <a:pt x="3239" y="401"/>
                  <a:pt x="3244" y="425"/>
                  <a:pt x="3245" y="453"/>
                </a:cubicBezTo>
                <a:cubicBezTo>
                  <a:pt x="3247" y="496"/>
                  <a:pt x="3240" y="531"/>
                  <a:pt x="3225" y="560"/>
                </a:cubicBezTo>
                <a:cubicBezTo>
                  <a:pt x="3209" y="588"/>
                  <a:pt x="3186" y="603"/>
                  <a:pt x="3156" y="604"/>
                </a:cubicBezTo>
                <a:cubicBezTo>
                  <a:pt x="3128" y="606"/>
                  <a:pt x="3104" y="593"/>
                  <a:pt x="3087" y="565"/>
                </a:cubicBezTo>
                <a:cubicBezTo>
                  <a:pt x="3069" y="537"/>
                  <a:pt x="3059" y="503"/>
                  <a:pt x="3058" y="462"/>
                </a:cubicBezTo>
                <a:cubicBezTo>
                  <a:pt x="3056" y="420"/>
                  <a:pt x="3063" y="384"/>
                  <a:pt x="3078" y="354"/>
                </a:cubicBezTo>
                <a:cubicBezTo>
                  <a:pt x="3093" y="325"/>
                  <a:pt x="3116" y="310"/>
                  <a:pt x="3146" y="308"/>
                </a:cubicBezTo>
                <a:close/>
                <a:moveTo>
                  <a:pt x="3519" y="282"/>
                </a:moveTo>
                <a:cubicBezTo>
                  <a:pt x="3499" y="282"/>
                  <a:pt x="3479" y="287"/>
                  <a:pt x="3460" y="298"/>
                </a:cubicBezTo>
                <a:cubicBezTo>
                  <a:pt x="3441" y="309"/>
                  <a:pt x="3425" y="321"/>
                  <a:pt x="3413" y="334"/>
                </a:cubicBezTo>
                <a:cubicBezTo>
                  <a:pt x="3413" y="282"/>
                  <a:pt x="3413" y="282"/>
                  <a:pt x="3413" y="282"/>
                </a:cubicBezTo>
                <a:cubicBezTo>
                  <a:pt x="3326" y="298"/>
                  <a:pt x="3326" y="298"/>
                  <a:pt x="3326" y="298"/>
                </a:cubicBezTo>
                <a:cubicBezTo>
                  <a:pt x="3342" y="304"/>
                  <a:pt x="3350" y="314"/>
                  <a:pt x="3350" y="328"/>
                </a:cubicBezTo>
                <a:cubicBezTo>
                  <a:pt x="3350" y="599"/>
                  <a:pt x="3350" y="599"/>
                  <a:pt x="3350" y="599"/>
                </a:cubicBezTo>
                <a:cubicBezTo>
                  <a:pt x="3350" y="611"/>
                  <a:pt x="3344" y="620"/>
                  <a:pt x="3332" y="627"/>
                </a:cubicBezTo>
                <a:cubicBezTo>
                  <a:pt x="3432" y="627"/>
                  <a:pt x="3432" y="627"/>
                  <a:pt x="3432" y="627"/>
                </a:cubicBezTo>
                <a:cubicBezTo>
                  <a:pt x="3426" y="623"/>
                  <a:pt x="3421" y="619"/>
                  <a:pt x="3418" y="615"/>
                </a:cubicBezTo>
                <a:cubicBezTo>
                  <a:pt x="3415" y="611"/>
                  <a:pt x="3413" y="605"/>
                  <a:pt x="3413" y="599"/>
                </a:cubicBezTo>
                <a:cubicBezTo>
                  <a:pt x="3413" y="362"/>
                  <a:pt x="3413" y="362"/>
                  <a:pt x="3413" y="362"/>
                </a:cubicBezTo>
                <a:cubicBezTo>
                  <a:pt x="3422" y="351"/>
                  <a:pt x="3433" y="342"/>
                  <a:pt x="3447" y="335"/>
                </a:cubicBezTo>
                <a:cubicBezTo>
                  <a:pt x="3460" y="328"/>
                  <a:pt x="3474" y="324"/>
                  <a:pt x="3487" y="324"/>
                </a:cubicBezTo>
                <a:cubicBezTo>
                  <a:pt x="3539" y="324"/>
                  <a:pt x="3565" y="352"/>
                  <a:pt x="3565" y="409"/>
                </a:cubicBezTo>
                <a:cubicBezTo>
                  <a:pt x="3565" y="599"/>
                  <a:pt x="3565" y="599"/>
                  <a:pt x="3565" y="599"/>
                </a:cubicBezTo>
                <a:cubicBezTo>
                  <a:pt x="3565" y="611"/>
                  <a:pt x="3558" y="620"/>
                  <a:pt x="3546" y="627"/>
                </a:cubicBezTo>
                <a:cubicBezTo>
                  <a:pt x="3646" y="627"/>
                  <a:pt x="3646" y="627"/>
                  <a:pt x="3646" y="627"/>
                </a:cubicBezTo>
                <a:cubicBezTo>
                  <a:pt x="3637" y="620"/>
                  <a:pt x="3632" y="616"/>
                  <a:pt x="3630" y="613"/>
                </a:cubicBezTo>
                <a:cubicBezTo>
                  <a:pt x="3628" y="610"/>
                  <a:pt x="3627" y="605"/>
                  <a:pt x="3627" y="599"/>
                </a:cubicBezTo>
                <a:cubicBezTo>
                  <a:pt x="3627" y="383"/>
                  <a:pt x="3627" y="383"/>
                  <a:pt x="3627" y="383"/>
                </a:cubicBezTo>
                <a:cubicBezTo>
                  <a:pt x="3627" y="362"/>
                  <a:pt x="3622" y="344"/>
                  <a:pt x="3612" y="329"/>
                </a:cubicBezTo>
                <a:cubicBezTo>
                  <a:pt x="3602" y="314"/>
                  <a:pt x="3588" y="302"/>
                  <a:pt x="3571" y="294"/>
                </a:cubicBezTo>
                <a:cubicBezTo>
                  <a:pt x="3554" y="286"/>
                  <a:pt x="3537" y="282"/>
                  <a:pt x="3519" y="282"/>
                </a:cubicBezTo>
                <a:close/>
                <a:moveTo>
                  <a:pt x="2754" y="378"/>
                </a:moveTo>
                <a:cubicBezTo>
                  <a:pt x="2745" y="355"/>
                  <a:pt x="2734" y="337"/>
                  <a:pt x="2720" y="323"/>
                </a:cubicBezTo>
                <a:cubicBezTo>
                  <a:pt x="2705" y="309"/>
                  <a:pt x="2690" y="299"/>
                  <a:pt x="2674" y="292"/>
                </a:cubicBezTo>
                <a:cubicBezTo>
                  <a:pt x="2658" y="285"/>
                  <a:pt x="2642" y="282"/>
                  <a:pt x="2625" y="282"/>
                </a:cubicBezTo>
                <a:cubicBezTo>
                  <a:pt x="2603" y="282"/>
                  <a:pt x="2584" y="286"/>
                  <a:pt x="2566" y="295"/>
                </a:cubicBezTo>
                <a:cubicBezTo>
                  <a:pt x="2548" y="304"/>
                  <a:pt x="2534" y="315"/>
                  <a:pt x="2525" y="326"/>
                </a:cubicBezTo>
                <a:cubicBezTo>
                  <a:pt x="2525" y="282"/>
                  <a:pt x="2525" y="282"/>
                  <a:pt x="2525" y="282"/>
                </a:cubicBezTo>
                <a:cubicBezTo>
                  <a:pt x="2438" y="301"/>
                  <a:pt x="2438" y="301"/>
                  <a:pt x="2438" y="301"/>
                </a:cubicBezTo>
                <a:cubicBezTo>
                  <a:pt x="2454" y="305"/>
                  <a:pt x="2462" y="316"/>
                  <a:pt x="2462" y="331"/>
                </a:cubicBezTo>
                <a:cubicBezTo>
                  <a:pt x="2462" y="766"/>
                  <a:pt x="2462" y="766"/>
                  <a:pt x="2462" y="766"/>
                </a:cubicBezTo>
                <a:cubicBezTo>
                  <a:pt x="2462" y="779"/>
                  <a:pt x="2455" y="788"/>
                  <a:pt x="2443" y="794"/>
                </a:cubicBezTo>
                <a:cubicBezTo>
                  <a:pt x="2544" y="794"/>
                  <a:pt x="2544" y="794"/>
                  <a:pt x="2544" y="794"/>
                </a:cubicBezTo>
                <a:cubicBezTo>
                  <a:pt x="2532" y="788"/>
                  <a:pt x="2525" y="778"/>
                  <a:pt x="2525" y="766"/>
                </a:cubicBezTo>
                <a:cubicBezTo>
                  <a:pt x="2525" y="358"/>
                  <a:pt x="2525" y="358"/>
                  <a:pt x="2525" y="358"/>
                </a:cubicBezTo>
                <a:cubicBezTo>
                  <a:pt x="2534" y="348"/>
                  <a:pt x="2544" y="339"/>
                  <a:pt x="2557" y="332"/>
                </a:cubicBezTo>
                <a:cubicBezTo>
                  <a:pt x="2569" y="325"/>
                  <a:pt x="2583" y="322"/>
                  <a:pt x="2599" y="322"/>
                </a:cubicBezTo>
                <a:cubicBezTo>
                  <a:pt x="2624" y="322"/>
                  <a:pt x="2647" y="332"/>
                  <a:pt x="2667" y="353"/>
                </a:cubicBezTo>
                <a:cubicBezTo>
                  <a:pt x="2688" y="373"/>
                  <a:pt x="2698" y="408"/>
                  <a:pt x="2698" y="458"/>
                </a:cubicBezTo>
                <a:cubicBezTo>
                  <a:pt x="2698" y="504"/>
                  <a:pt x="2689" y="540"/>
                  <a:pt x="2670" y="566"/>
                </a:cubicBezTo>
                <a:cubicBezTo>
                  <a:pt x="2650" y="592"/>
                  <a:pt x="2624" y="604"/>
                  <a:pt x="2592" y="604"/>
                </a:cubicBezTo>
                <a:cubicBezTo>
                  <a:pt x="2568" y="604"/>
                  <a:pt x="2557" y="600"/>
                  <a:pt x="2536" y="582"/>
                </a:cubicBezTo>
                <a:cubicBezTo>
                  <a:pt x="2553" y="627"/>
                  <a:pt x="2553" y="627"/>
                  <a:pt x="2553" y="627"/>
                </a:cubicBezTo>
                <a:cubicBezTo>
                  <a:pt x="2568" y="631"/>
                  <a:pt x="2584" y="633"/>
                  <a:pt x="2601" y="633"/>
                </a:cubicBezTo>
                <a:cubicBezTo>
                  <a:pt x="2652" y="633"/>
                  <a:pt x="2692" y="615"/>
                  <a:pt x="2722" y="578"/>
                </a:cubicBezTo>
                <a:cubicBezTo>
                  <a:pt x="2752" y="541"/>
                  <a:pt x="2767" y="500"/>
                  <a:pt x="2767" y="455"/>
                </a:cubicBezTo>
                <a:cubicBezTo>
                  <a:pt x="2767" y="427"/>
                  <a:pt x="2763" y="401"/>
                  <a:pt x="2754" y="378"/>
                </a:cubicBezTo>
                <a:close/>
                <a:moveTo>
                  <a:pt x="865" y="581"/>
                </a:moveTo>
                <a:cubicBezTo>
                  <a:pt x="854" y="588"/>
                  <a:pt x="840" y="591"/>
                  <a:pt x="824" y="591"/>
                </a:cubicBezTo>
                <a:cubicBezTo>
                  <a:pt x="802" y="591"/>
                  <a:pt x="784" y="582"/>
                  <a:pt x="770" y="566"/>
                </a:cubicBezTo>
                <a:cubicBezTo>
                  <a:pt x="756" y="549"/>
                  <a:pt x="748" y="526"/>
                  <a:pt x="748" y="496"/>
                </a:cubicBezTo>
                <a:cubicBezTo>
                  <a:pt x="748" y="282"/>
                  <a:pt x="748" y="282"/>
                  <a:pt x="748" y="282"/>
                </a:cubicBezTo>
                <a:cubicBezTo>
                  <a:pt x="660" y="299"/>
                  <a:pt x="660" y="299"/>
                  <a:pt x="660" y="299"/>
                </a:cubicBezTo>
                <a:cubicBezTo>
                  <a:pt x="676" y="305"/>
                  <a:pt x="685" y="314"/>
                  <a:pt x="685" y="328"/>
                </a:cubicBezTo>
                <a:cubicBezTo>
                  <a:pt x="685" y="496"/>
                  <a:pt x="685" y="496"/>
                  <a:pt x="685" y="496"/>
                </a:cubicBezTo>
                <a:cubicBezTo>
                  <a:pt x="685" y="544"/>
                  <a:pt x="696" y="579"/>
                  <a:pt x="720" y="601"/>
                </a:cubicBezTo>
                <a:cubicBezTo>
                  <a:pt x="743" y="622"/>
                  <a:pt x="769" y="633"/>
                  <a:pt x="796" y="633"/>
                </a:cubicBezTo>
                <a:cubicBezTo>
                  <a:pt x="827" y="633"/>
                  <a:pt x="856" y="623"/>
                  <a:pt x="882" y="602"/>
                </a:cubicBezTo>
                <a:cubicBezTo>
                  <a:pt x="895" y="559"/>
                  <a:pt x="895" y="559"/>
                  <a:pt x="895" y="559"/>
                </a:cubicBezTo>
                <a:cubicBezTo>
                  <a:pt x="884" y="569"/>
                  <a:pt x="876" y="575"/>
                  <a:pt x="865" y="581"/>
                </a:cubicBezTo>
                <a:close/>
                <a:moveTo>
                  <a:pt x="963" y="568"/>
                </a:moveTo>
                <a:cubicBezTo>
                  <a:pt x="963" y="282"/>
                  <a:pt x="963" y="282"/>
                  <a:pt x="963" y="282"/>
                </a:cubicBezTo>
                <a:cubicBezTo>
                  <a:pt x="875" y="299"/>
                  <a:pt x="875" y="299"/>
                  <a:pt x="875" y="299"/>
                </a:cubicBezTo>
                <a:cubicBezTo>
                  <a:pt x="883" y="301"/>
                  <a:pt x="889" y="304"/>
                  <a:pt x="894" y="308"/>
                </a:cubicBezTo>
                <a:cubicBezTo>
                  <a:pt x="899" y="312"/>
                  <a:pt x="901" y="319"/>
                  <a:pt x="901" y="328"/>
                </a:cubicBezTo>
                <a:cubicBezTo>
                  <a:pt x="901" y="551"/>
                  <a:pt x="901" y="551"/>
                  <a:pt x="901" y="551"/>
                </a:cubicBezTo>
                <a:cubicBezTo>
                  <a:pt x="902" y="583"/>
                  <a:pt x="902" y="583"/>
                  <a:pt x="902" y="583"/>
                </a:cubicBezTo>
                <a:cubicBezTo>
                  <a:pt x="902" y="582"/>
                  <a:pt x="902" y="582"/>
                  <a:pt x="902" y="582"/>
                </a:cubicBezTo>
                <a:cubicBezTo>
                  <a:pt x="902" y="597"/>
                  <a:pt x="904" y="607"/>
                  <a:pt x="908" y="614"/>
                </a:cubicBezTo>
                <a:cubicBezTo>
                  <a:pt x="912" y="621"/>
                  <a:pt x="919" y="627"/>
                  <a:pt x="929" y="633"/>
                </a:cubicBezTo>
                <a:cubicBezTo>
                  <a:pt x="992" y="610"/>
                  <a:pt x="992" y="610"/>
                  <a:pt x="992" y="610"/>
                </a:cubicBezTo>
                <a:cubicBezTo>
                  <a:pt x="973" y="607"/>
                  <a:pt x="963" y="593"/>
                  <a:pt x="963" y="568"/>
                </a:cubicBezTo>
                <a:close/>
                <a:moveTo>
                  <a:pt x="1849" y="599"/>
                </a:moveTo>
                <a:cubicBezTo>
                  <a:pt x="1847" y="594"/>
                  <a:pt x="1846" y="586"/>
                  <a:pt x="1846" y="575"/>
                </a:cubicBezTo>
                <a:cubicBezTo>
                  <a:pt x="1846" y="380"/>
                  <a:pt x="1846" y="380"/>
                  <a:pt x="1846" y="380"/>
                </a:cubicBezTo>
                <a:cubicBezTo>
                  <a:pt x="1846" y="342"/>
                  <a:pt x="1834" y="316"/>
                  <a:pt x="1811" y="302"/>
                </a:cubicBezTo>
                <a:cubicBezTo>
                  <a:pt x="1787" y="289"/>
                  <a:pt x="1761" y="282"/>
                  <a:pt x="1731" y="282"/>
                </a:cubicBezTo>
                <a:cubicBezTo>
                  <a:pt x="1692" y="282"/>
                  <a:pt x="1653" y="294"/>
                  <a:pt x="1616" y="318"/>
                </a:cubicBezTo>
                <a:cubicBezTo>
                  <a:pt x="1617" y="408"/>
                  <a:pt x="1617" y="408"/>
                  <a:pt x="1617" y="408"/>
                </a:cubicBezTo>
                <a:cubicBezTo>
                  <a:pt x="1627" y="378"/>
                  <a:pt x="1641" y="353"/>
                  <a:pt x="1657" y="336"/>
                </a:cubicBezTo>
                <a:cubicBezTo>
                  <a:pt x="1673" y="318"/>
                  <a:pt x="1695" y="309"/>
                  <a:pt x="1722" y="309"/>
                </a:cubicBezTo>
                <a:cubicBezTo>
                  <a:pt x="1744" y="309"/>
                  <a:pt x="1760" y="315"/>
                  <a:pt x="1770" y="328"/>
                </a:cubicBezTo>
                <a:cubicBezTo>
                  <a:pt x="1780" y="340"/>
                  <a:pt x="1785" y="355"/>
                  <a:pt x="1785" y="373"/>
                </a:cubicBezTo>
                <a:cubicBezTo>
                  <a:pt x="1785" y="391"/>
                  <a:pt x="1784" y="401"/>
                  <a:pt x="1782" y="403"/>
                </a:cubicBezTo>
                <a:cubicBezTo>
                  <a:pt x="1776" y="411"/>
                  <a:pt x="1767" y="416"/>
                  <a:pt x="1754" y="420"/>
                </a:cubicBezTo>
                <a:cubicBezTo>
                  <a:pt x="1742" y="424"/>
                  <a:pt x="1722" y="430"/>
                  <a:pt x="1693" y="439"/>
                </a:cubicBezTo>
                <a:cubicBezTo>
                  <a:pt x="1664" y="447"/>
                  <a:pt x="1644" y="455"/>
                  <a:pt x="1633" y="462"/>
                </a:cubicBezTo>
                <a:cubicBezTo>
                  <a:pt x="1601" y="481"/>
                  <a:pt x="1584" y="509"/>
                  <a:pt x="1584" y="544"/>
                </a:cubicBezTo>
                <a:cubicBezTo>
                  <a:pt x="1584" y="564"/>
                  <a:pt x="1592" y="584"/>
                  <a:pt x="1607" y="604"/>
                </a:cubicBezTo>
                <a:cubicBezTo>
                  <a:pt x="1621" y="623"/>
                  <a:pt x="1643" y="633"/>
                  <a:pt x="1672" y="633"/>
                </a:cubicBezTo>
                <a:cubicBezTo>
                  <a:pt x="1706" y="633"/>
                  <a:pt x="1737" y="622"/>
                  <a:pt x="1765" y="599"/>
                </a:cubicBezTo>
                <a:cubicBezTo>
                  <a:pt x="1779" y="560"/>
                  <a:pt x="1779" y="560"/>
                  <a:pt x="1779" y="560"/>
                </a:cubicBezTo>
                <a:cubicBezTo>
                  <a:pt x="1756" y="581"/>
                  <a:pt x="1730" y="592"/>
                  <a:pt x="1702" y="592"/>
                </a:cubicBezTo>
                <a:cubicBezTo>
                  <a:pt x="1685" y="592"/>
                  <a:pt x="1672" y="586"/>
                  <a:pt x="1662" y="576"/>
                </a:cubicBezTo>
                <a:cubicBezTo>
                  <a:pt x="1652" y="565"/>
                  <a:pt x="1646" y="550"/>
                  <a:pt x="1646" y="532"/>
                </a:cubicBezTo>
                <a:cubicBezTo>
                  <a:pt x="1646" y="515"/>
                  <a:pt x="1652" y="501"/>
                  <a:pt x="1662" y="491"/>
                </a:cubicBezTo>
                <a:cubicBezTo>
                  <a:pt x="1672" y="481"/>
                  <a:pt x="1687" y="472"/>
                  <a:pt x="1707" y="464"/>
                </a:cubicBezTo>
                <a:cubicBezTo>
                  <a:pt x="1749" y="451"/>
                  <a:pt x="1775" y="442"/>
                  <a:pt x="1785" y="437"/>
                </a:cubicBezTo>
                <a:cubicBezTo>
                  <a:pt x="1785" y="554"/>
                  <a:pt x="1785" y="554"/>
                  <a:pt x="1785" y="554"/>
                </a:cubicBezTo>
                <a:cubicBezTo>
                  <a:pt x="1785" y="554"/>
                  <a:pt x="1786" y="579"/>
                  <a:pt x="1786" y="579"/>
                </a:cubicBezTo>
                <a:cubicBezTo>
                  <a:pt x="1786" y="597"/>
                  <a:pt x="1788" y="608"/>
                  <a:pt x="1792" y="614"/>
                </a:cubicBezTo>
                <a:cubicBezTo>
                  <a:pt x="1795" y="620"/>
                  <a:pt x="1802" y="626"/>
                  <a:pt x="1811" y="634"/>
                </a:cubicBezTo>
                <a:cubicBezTo>
                  <a:pt x="1868" y="609"/>
                  <a:pt x="1868" y="609"/>
                  <a:pt x="1868" y="609"/>
                </a:cubicBezTo>
                <a:cubicBezTo>
                  <a:pt x="1858" y="607"/>
                  <a:pt x="1851" y="603"/>
                  <a:pt x="1849" y="599"/>
                </a:cubicBezTo>
                <a:close/>
                <a:moveTo>
                  <a:pt x="1464" y="17"/>
                </a:moveTo>
                <a:cubicBezTo>
                  <a:pt x="1464" y="11"/>
                  <a:pt x="1468" y="7"/>
                  <a:pt x="1473" y="5"/>
                </a:cubicBezTo>
                <a:cubicBezTo>
                  <a:pt x="1428" y="5"/>
                  <a:pt x="1428" y="5"/>
                  <a:pt x="1428" y="5"/>
                </a:cubicBezTo>
                <a:cubicBezTo>
                  <a:pt x="1432" y="7"/>
                  <a:pt x="1437" y="11"/>
                  <a:pt x="1437" y="17"/>
                </a:cubicBezTo>
                <a:cubicBezTo>
                  <a:pt x="1437" y="135"/>
                  <a:pt x="1437" y="135"/>
                  <a:pt x="1437" y="135"/>
                </a:cubicBezTo>
                <a:cubicBezTo>
                  <a:pt x="1437" y="183"/>
                  <a:pt x="1478" y="198"/>
                  <a:pt x="1509" y="198"/>
                </a:cubicBezTo>
                <a:cubicBezTo>
                  <a:pt x="1544" y="198"/>
                  <a:pt x="1573" y="181"/>
                  <a:pt x="1573" y="135"/>
                </a:cubicBezTo>
                <a:cubicBezTo>
                  <a:pt x="1574" y="17"/>
                  <a:pt x="1574" y="17"/>
                  <a:pt x="1574" y="17"/>
                </a:cubicBezTo>
                <a:cubicBezTo>
                  <a:pt x="1574" y="11"/>
                  <a:pt x="1577" y="7"/>
                  <a:pt x="1582" y="5"/>
                </a:cubicBezTo>
                <a:cubicBezTo>
                  <a:pt x="1551" y="5"/>
                  <a:pt x="1551" y="5"/>
                  <a:pt x="1551" y="5"/>
                </a:cubicBezTo>
                <a:cubicBezTo>
                  <a:pt x="1555" y="7"/>
                  <a:pt x="1558" y="11"/>
                  <a:pt x="1558" y="17"/>
                </a:cubicBezTo>
                <a:cubicBezTo>
                  <a:pt x="1559" y="136"/>
                  <a:pt x="1559" y="136"/>
                  <a:pt x="1559" y="136"/>
                </a:cubicBezTo>
                <a:cubicBezTo>
                  <a:pt x="1559" y="161"/>
                  <a:pt x="1547" y="185"/>
                  <a:pt x="1510" y="185"/>
                </a:cubicBezTo>
                <a:cubicBezTo>
                  <a:pt x="1470" y="185"/>
                  <a:pt x="1464" y="155"/>
                  <a:pt x="1464" y="136"/>
                </a:cubicBezTo>
                <a:cubicBezTo>
                  <a:pt x="1464" y="17"/>
                  <a:pt x="1464" y="17"/>
                  <a:pt x="1464" y="17"/>
                </a:cubicBezTo>
                <a:close/>
                <a:moveTo>
                  <a:pt x="1750" y="17"/>
                </a:moveTo>
                <a:cubicBezTo>
                  <a:pt x="1750" y="141"/>
                  <a:pt x="1750" y="141"/>
                  <a:pt x="1750" y="141"/>
                </a:cubicBezTo>
                <a:cubicBezTo>
                  <a:pt x="1639" y="5"/>
                  <a:pt x="1639" y="5"/>
                  <a:pt x="1639" y="5"/>
                </a:cubicBezTo>
                <a:cubicBezTo>
                  <a:pt x="1599" y="5"/>
                  <a:pt x="1599" y="5"/>
                  <a:pt x="1599" y="5"/>
                </a:cubicBezTo>
                <a:cubicBezTo>
                  <a:pt x="1606" y="8"/>
                  <a:pt x="1609" y="12"/>
                  <a:pt x="1612" y="15"/>
                </a:cubicBezTo>
                <a:cubicBezTo>
                  <a:pt x="1615" y="19"/>
                  <a:pt x="1615" y="20"/>
                  <a:pt x="1615" y="28"/>
                </a:cubicBezTo>
                <a:cubicBezTo>
                  <a:pt x="1615" y="183"/>
                  <a:pt x="1615" y="183"/>
                  <a:pt x="1615" y="183"/>
                </a:cubicBezTo>
                <a:cubicBezTo>
                  <a:pt x="1615" y="189"/>
                  <a:pt x="1612" y="193"/>
                  <a:pt x="1608" y="195"/>
                </a:cubicBezTo>
                <a:cubicBezTo>
                  <a:pt x="1638" y="195"/>
                  <a:pt x="1638" y="195"/>
                  <a:pt x="1638" y="195"/>
                </a:cubicBezTo>
                <a:cubicBezTo>
                  <a:pt x="1633" y="193"/>
                  <a:pt x="1630" y="189"/>
                  <a:pt x="1630" y="183"/>
                </a:cubicBezTo>
                <a:cubicBezTo>
                  <a:pt x="1630" y="36"/>
                  <a:pt x="1630" y="36"/>
                  <a:pt x="1630" y="36"/>
                </a:cubicBezTo>
                <a:cubicBezTo>
                  <a:pt x="1630" y="39"/>
                  <a:pt x="1764" y="201"/>
                  <a:pt x="1764" y="201"/>
                </a:cubicBezTo>
                <a:cubicBezTo>
                  <a:pt x="1764" y="17"/>
                  <a:pt x="1764" y="17"/>
                  <a:pt x="1764" y="17"/>
                </a:cubicBezTo>
                <a:cubicBezTo>
                  <a:pt x="1764" y="11"/>
                  <a:pt x="1767" y="7"/>
                  <a:pt x="1772" y="5"/>
                </a:cubicBezTo>
                <a:cubicBezTo>
                  <a:pt x="1743" y="5"/>
                  <a:pt x="1743" y="5"/>
                  <a:pt x="1743" y="5"/>
                </a:cubicBezTo>
                <a:cubicBezTo>
                  <a:pt x="1747" y="7"/>
                  <a:pt x="1750" y="11"/>
                  <a:pt x="1750" y="17"/>
                </a:cubicBezTo>
                <a:close/>
                <a:moveTo>
                  <a:pt x="1841" y="5"/>
                </a:moveTo>
                <a:cubicBezTo>
                  <a:pt x="1799" y="5"/>
                  <a:pt x="1799" y="5"/>
                  <a:pt x="1799" y="5"/>
                </a:cubicBezTo>
                <a:cubicBezTo>
                  <a:pt x="1804" y="7"/>
                  <a:pt x="1807" y="11"/>
                  <a:pt x="1807" y="17"/>
                </a:cubicBezTo>
                <a:cubicBezTo>
                  <a:pt x="1807" y="183"/>
                  <a:pt x="1807" y="183"/>
                  <a:pt x="1807" y="183"/>
                </a:cubicBezTo>
                <a:cubicBezTo>
                  <a:pt x="1807" y="189"/>
                  <a:pt x="1804" y="193"/>
                  <a:pt x="1799" y="195"/>
                </a:cubicBezTo>
                <a:cubicBezTo>
                  <a:pt x="1841" y="195"/>
                  <a:pt x="1841" y="195"/>
                  <a:pt x="1841" y="195"/>
                </a:cubicBezTo>
                <a:cubicBezTo>
                  <a:pt x="1837" y="193"/>
                  <a:pt x="1833" y="189"/>
                  <a:pt x="1833" y="183"/>
                </a:cubicBezTo>
                <a:cubicBezTo>
                  <a:pt x="1833" y="17"/>
                  <a:pt x="1833" y="17"/>
                  <a:pt x="1833" y="17"/>
                </a:cubicBezTo>
                <a:cubicBezTo>
                  <a:pt x="1833" y="11"/>
                  <a:pt x="1837" y="7"/>
                  <a:pt x="1841" y="5"/>
                </a:cubicBezTo>
                <a:close/>
                <a:moveTo>
                  <a:pt x="2001" y="18"/>
                </a:moveTo>
                <a:cubicBezTo>
                  <a:pt x="2001" y="19"/>
                  <a:pt x="1952" y="151"/>
                  <a:pt x="1952" y="151"/>
                </a:cubicBezTo>
                <a:cubicBezTo>
                  <a:pt x="1952" y="151"/>
                  <a:pt x="1902" y="22"/>
                  <a:pt x="1902" y="21"/>
                </a:cubicBezTo>
                <a:cubicBezTo>
                  <a:pt x="1900" y="14"/>
                  <a:pt x="1900" y="8"/>
                  <a:pt x="1907" y="5"/>
                </a:cubicBezTo>
                <a:cubicBezTo>
                  <a:pt x="1856" y="5"/>
                  <a:pt x="1856" y="5"/>
                  <a:pt x="1856" y="5"/>
                </a:cubicBezTo>
                <a:cubicBezTo>
                  <a:pt x="1865" y="8"/>
                  <a:pt x="1868" y="13"/>
                  <a:pt x="1871" y="18"/>
                </a:cubicBezTo>
                <a:cubicBezTo>
                  <a:pt x="1876" y="29"/>
                  <a:pt x="1948" y="203"/>
                  <a:pt x="1948" y="203"/>
                </a:cubicBezTo>
                <a:cubicBezTo>
                  <a:pt x="1948" y="203"/>
                  <a:pt x="2013" y="29"/>
                  <a:pt x="2017" y="18"/>
                </a:cubicBezTo>
                <a:cubicBezTo>
                  <a:pt x="2021" y="11"/>
                  <a:pt x="2020" y="10"/>
                  <a:pt x="2027" y="5"/>
                </a:cubicBezTo>
                <a:cubicBezTo>
                  <a:pt x="1997" y="5"/>
                  <a:pt x="1997" y="5"/>
                  <a:pt x="1997" y="5"/>
                </a:cubicBezTo>
                <a:cubicBezTo>
                  <a:pt x="2003" y="8"/>
                  <a:pt x="2004" y="12"/>
                  <a:pt x="2001" y="18"/>
                </a:cubicBezTo>
                <a:close/>
                <a:moveTo>
                  <a:pt x="2145" y="30"/>
                </a:moveTo>
                <a:cubicBezTo>
                  <a:pt x="2144" y="5"/>
                  <a:pt x="2144" y="5"/>
                  <a:pt x="2144" y="5"/>
                </a:cubicBezTo>
                <a:cubicBezTo>
                  <a:pt x="2039" y="5"/>
                  <a:pt x="2039" y="5"/>
                  <a:pt x="2039" y="5"/>
                </a:cubicBezTo>
                <a:cubicBezTo>
                  <a:pt x="2043" y="7"/>
                  <a:pt x="2047" y="11"/>
                  <a:pt x="2047" y="17"/>
                </a:cubicBezTo>
                <a:cubicBezTo>
                  <a:pt x="2047" y="183"/>
                  <a:pt x="2047" y="183"/>
                  <a:pt x="2047" y="183"/>
                </a:cubicBezTo>
                <a:cubicBezTo>
                  <a:pt x="2047" y="189"/>
                  <a:pt x="2043" y="193"/>
                  <a:pt x="2038" y="195"/>
                </a:cubicBezTo>
                <a:cubicBezTo>
                  <a:pt x="2151" y="195"/>
                  <a:pt x="2151" y="195"/>
                  <a:pt x="2151" y="195"/>
                </a:cubicBezTo>
                <a:cubicBezTo>
                  <a:pt x="2157" y="164"/>
                  <a:pt x="2157" y="164"/>
                  <a:pt x="2157" y="164"/>
                </a:cubicBezTo>
                <a:cubicBezTo>
                  <a:pt x="2146" y="182"/>
                  <a:pt x="2136" y="182"/>
                  <a:pt x="2105" y="182"/>
                </a:cubicBezTo>
                <a:cubicBezTo>
                  <a:pt x="2092" y="182"/>
                  <a:pt x="2079" y="181"/>
                  <a:pt x="2073" y="180"/>
                </a:cubicBezTo>
                <a:cubicBezTo>
                  <a:pt x="2073" y="97"/>
                  <a:pt x="2073" y="97"/>
                  <a:pt x="2073" y="97"/>
                </a:cubicBezTo>
                <a:cubicBezTo>
                  <a:pt x="2119" y="97"/>
                  <a:pt x="2119" y="97"/>
                  <a:pt x="2119" y="97"/>
                </a:cubicBezTo>
                <a:cubicBezTo>
                  <a:pt x="2123" y="97"/>
                  <a:pt x="2127" y="102"/>
                  <a:pt x="2128" y="105"/>
                </a:cubicBezTo>
                <a:cubicBezTo>
                  <a:pt x="2128" y="75"/>
                  <a:pt x="2128" y="75"/>
                  <a:pt x="2128" y="75"/>
                </a:cubicBezTo>
                <a:cubicBezTo>
                  <a:pt x="2127" y="78"/>
                  <a:pt x="2123" y="83"/>
                  <a:pt x="2119" y="83"/>
                </a:cubicBezTo>
                <a:cubicBezTo>
                  <a:pt x="2073" y="83"/>
                  <a:pt x="2073" y="83"/>
                  <a:pt x="2073" y="83"/>
                </a:cubicBezTo>
                <a:cubicBezTo>
                  <a:pt x="2073" y="19"/>
                  <a:pt x="2073" y="19"/>
                  <a:pt x="2073" y="19"/>
                </a:cubicBezTo>
                <a:cubicBezTo>
                  <a:pt x="2073" y="19"/>
                  <a:pt x="2116" y="20"/>
                  <a:pt x="2121" y="20"/>
                </a:cubicBezTo>
                <a:cubicBezTo>
                  <a:pt x="2133" y="20"/>
                  <a:pt x="2139" y="23"/>
                  <a:pt x="2145" y="30"/>
                </a:cubicBezTo>
                <a:close/>
                <a:moveTo>
                  <a:pt x="2248" y="99"/>
                </a:moveTo>
                <a:cubicBezTo>
                  <a:pt x="2265" y="97"/>
                  <a:pt x="2292" y="82"/>
                  <a:pt x="2292" y="52"/>
                </a:cubicBezTo>
                <a:cubicBezTo>
                  <a:pt x="2292" y="34"/>
                  <a:pt x="2280" y="5"/>
                  <a:pt x="2224" y="5"/>
                </a:cubicBezTo>
                <a:cubicBezTo>
                  <a:pt x="2171" y="5"/>
                  <a:pt x="2171" y="5"/>
                  <a:pt x="2171" y="5"/>
                </a:cubicBezTo>
                <a:cubicBezTo>
                  <a:pt x="2176" y="7"/>
                  <a:pt x="2179" y="11"/>
                  <a:pt x="2179" y="17"/>
                </a:cubicBezTo>
                <a:cubicBezTo>
                  <a:pt x="2179" y="183"/>
                  <a:pt x="2179" y="183"/>
                  <a:pt x="2179" y="183"/>
                </a:cubicBezTo>
                <a:cubicBezTo>
                  <a:pt x="2179" y="189"/>
                  <a:pt x="2176" y="193"/>
                  <a:pt x="2171" y="195"/>
                </a:cubicBezTo>
                <a:cubicBezTo>
                  <a:pt x="2213" y="195"/>
                  <a:pt x="2213" y="195"/>
                  <a:pt x="2213" y="195"/>
                </a:cubicBezTo>
                <a:cubicBezTo>
                  <a:pt x="2209" y="193"/>
                  <a:pt x="2205" y="189"/>
                  <a:pt x="2205" y="183"/>
                </a:cubicBezTo>
                <a:cubicBezTo>
                  <a:pt x="2205" y="107"/>
                  <a:pt x="2205" y="107"/>
                  <a:pt x="2205" y="107"/>
                </a:cubicBezTo>
                <a:cubicBezTo>
                  <a:pt x="2205" y="107"/>
                  <a:pt x="2216" y="107"/>
                  <a:pt x="2221" y="107"/>
                </a:cubicBezTo>
                <a:cubicBezTo>
                  <a:pt x="2236" y="107"/>
                  <a:pt x="2242" y="119"/>
                  <a:pt x="2249" y="131"/>
                </a:cubicBezTo>
                <a:cubicBezTo>
                  <a:pt x="2259" y="146"/>
                  <a:pt x="2269" y="162"/>
                  <a:pt x="2283" y="183"/>
                </a:cubicBezTo>
                <a:cubicBezTo>
                  <a:pt x="2288" y="189"/>
                  <a:pt x="2295" y="196"/>
                  <a:pt x="2306" y="196"/>
                </a:cubicBezTo>
                <a:cubicBezTo>
                  <a:pt x="2335" y="195"/>
                  <a:pt x="2335" y="195"/>
                  <a:pt x="2335" y="195"/>
                </a:cubicBezTo>
                <a:cubicBezTo>
                  <a:pt x="2335" y="195"/>
                  <a:pt x="2323" y="191"/>
                  <a:pt x="2317" y="184"/>
                </a:cubicBezTo>
                <a:cubicBezTo>
                  <a:pt x="2305" y="171"/>
                  <a:pt x="2275" y="120"/>
                  <a:pt x="2275" y="120"/>
                </a:cubicBezTo>
                <a:cubicBezTo>
                  <a:pt x="2271" y="114"/>
                  <a:pt x="2263" y="102"/>
                  <a:pt x="2248" y="99"/>
                </a:cubicBezTo>
                <a:close/>
                <a:moveTo>
                  <a:pt x="2205" y="17"/>
                </a:moveTo>
                <a:cubicBezTo>
                  <a:pt x="2205" y="17"/>
                  <a:pt x="2214" y="16"/>
                  <a:pt x="2226" y="16"/>
                </a:cubicBezTo>
                <a:cubicBezTo>
                  <a:pt x="2256" y="16"/>
                  <a:pt x="2264" y="39"/>
                  <a:pt x="2264" y="52"/>
                </a:cubicBezTo>
                <a:cubicBezTo>
                  <a:pt x="2264" y="82"/>
                  <a:pt x="2243" y="93"/>
                  <a:pt x="2221" y="93"/>
                </a:cubicBezTo>
                <a:cubicBezTo>
                  <a:pt x="2214" y="93"/>
                  <a:pt x="2205" y="93"/>
                  <a:pt x="2205" y="93"/>
                </a:cubicBezTo>
                <a:cubicBezTo>
                  <a:pt x="2205" y="17"/>
                  <a:pt x="2205" y="17"/>
                  <a:pt x="2205" y="17"/>
                </a:cubicBezTo>
                <a:close/>
                <a:moveTo>
                  <a:pt x="2450" y="141"/>
                </a:moveTo>
                <a:cubicBezTo>
                  <a:pt x="2450" y="103"/>
                  <a:pt x="2424" y="94"/>
                  <a:pt x="2397" y="81"/>
                </a:cubicBezTo>
                <a:cubicBezTo>
                  <a:pt x="2370" y="68"/>
                  <a:pt x="2359" y="61"/>
                  <a:pt x="2359" y="43"/>
                </a:cubicBezTo>
                <a:cubicBezTo>
                  <a:pt x="2359" y="31"/>
                  <a:pt x="2366" y="13"/>
                  <a:pt x="2390" y="13"/>
                </a:cubicBezTo>
                <a:cubicBezTo>
                  <a:pt x="2416" y="13"/>
                  <a:pt x="2432" y="36"/>
                  <a:pt x="2436" y="50"/>
                </a:cubicBezTo>
                <a:cubicBezTo>
                  <a:pt x="2434" y="13"/>
                  <a:pt x="2434" y="13"/>
                  <a:pt x="2434" y="13"/>
                </a:cubicBezTo>
                <a:cubicBezTo>
                  <a:pt x="2421" y="4"/>
                  <a:pt x="2404" y="2"/>
                  <a:pt x="2394" y="2"/>
                </a:cubicBezTo>
                <a:cubicBezTo>
                  <a:pt x="2367" y="2"/>
                  <a:pt x="2336" y="18"/>
                  <a:pt x="2336" y="52"/>
                </a:cubicBezTo>
                <a:cubicBezTo>
                  <a:pt x="2336" y="75"/>
                  <a:pt x="2350" y="89"/>
                  <a:pt x="2377" y="103"/>
                </a:cubicBezTo>
                <a:cubicBezTo>
                  <a:pt x="2404" y="116"/>
                  <a:pt x="2424" y="122"/>
                  <a:pt x="2424" y="149"/>
                </a:cubicBezTo>
                <a:cubicBezTo>
                  <a:pt x="2424" y="162"/>
                  <a:pt x="2416" y="186"/>
                  <a:pt x="2386" y="186"/>
                </a:cubicBezTo>
                <a:cubicBezTo>
                  <a:pt x="2356" y="186"/>
                  <a:pt x="2341" y="160"/>
                  <a:pt x="2335" y="140"/>
                </a:cubicBezTo>
                <a:cubicBezTo>
                  <a:pt x="2336" y="182"/>
                  <a:pt x="2336" y="182"/>
                  <a:pt x="2336" y="182"/>
                </a:cubicBezTo>
                <a:cubicBezTo>
                  <a:pt x="2346" y="188"/>
                  <a:pt x="2364" y="198"/>
                  <a:pt x="2388" y="198"/>
                </a:cubicBezTo>
                <a:cubicBezTo>
                  <a:pt x="2418" y="198"/>
                  <a:pt x="2450" y="176"/>
                  <a:pt x="2450" y="141"/>
                </a:cubicBezTo>
                <a:close/>
                <a:moveTo>
                  <a:pt x="2510" y="5"/>
                </a:moveTo>
                <a:cubicBezTo>
                  <a:pt x="2468" y="5"/>
                  <a:pt x="2468" y="5"/>
                  <a:pt x="2468" y="5"/>
                </a:cubicBezTo>
                <a:cubicBezTo>
                  <a:pt x="2473" y="7"/>
                  <a:pt x="2476" y="11"/>
                  <a:pt x="2476" y="17"/>
                </a:cubicBezTo>
                <a:cubicBezTo>
                  <a:pt x="2476" y="183"/>
                  <a:pt x="2476" y="183"/>
                  <a:pt x="2476" y="183"/>
                </a:cubicBezTo>
                <a:cubicBezTo>
                  <a:pt x="2476" y="189"/>
                  <a:pt x="2473" y="193"/>
                  <a:pt x="2468" y="195"/>
                </a:cubicBezTo>
                <a:cubicBezTo>
                  <a:pt x="2510" y="195"/>
                  <a:pt x="2510" y="195"/>
                  <a:pt x="2510" y="195"/>
                </a:cubicBezTo>
                <a:cubicBezTo>
                  <a:pt x="2505" y="193"/>
                  <a:pt x="2502" y="189"/>
                  <a:pt x="2502" y="183"/>
                </a:cubicBezTo>
                <a:cubicBezTo>
                  <a:pt x="2502" y="17"/>
                  <a:pt x="2502" y="17"/>
                  <a:pt x="2502" y="17"/>
                </a:cubicBezTo>
                <a:cubicBezTo>
                  <a:pt x="2502" y="11"/>
                  <a:pt x="2505" y="7"/>
                  <a:pt x="2510" y="5"/>
                </a:cubicBezTo>
                <a:close/>
                <a:moveTo>
                  <a:pt x="2613" y="18"/>
                </a:moveTo>
                <a:cubicBezTo>
                  <a:pt x="2633" y="18"/>
                  <a:pt x="2659" y="20"/>
                  <a:pt x="2659" y="20"/>
                </a:cubicBezTo>
                <a:cubicBezTo>
                  <a:pt x="2666" y="21"/>
                  <a:pt x="2670" y="27"/>
                  <a:pt x="2673" y="31"/>
                </a:cubicBezTo>
                <a:cubicBezTo>
                  <a:pt x="2673" y="5"/>
                  <a:pt x="2673" y="5"/>
                  <a:pt x="2673" y="5"/>
                </a:cubicBezTo>
                <a:cubicBezTo>
                  <a:pt x="2525" y="5"/>
                  <a:pt x="2525" y="5"/>
                  <a:pt x="2525" y="5"/>
                </a:cubicBezTo>
                <a:cubicBezTo>
                  <a:pt x="2525" y="31"/>
                  <a:pt x="2525" y="31"/>
                  <a:pt x="2525" y="31"/>
                </a:cubicBezTo>
                <a:cubicBezTo>
                  <a:pt x="2528" y="27"/>
                  <a:pt x="2533" y="20"/>
                  <a:pt x="2540" y="20"/>
                </a:cubicBezTo>
                <a:cubicBezTo>
                  <a:pt x="2540" y="20"/>
                  <a:pt x="2565" y="18"/>
                  <a:pt x="2586" y="18"/>
                </a:cubicBezTo>
                <a:cubicBezTo>
                  <a:pt x="2586" y="183"/>
                  <a:pt x="2586" y="183"/>
                  <a:pt x="2586" y="183"/>
                </a:cubicBezTo>
                <a:cubicBezTo>
                  <a:pt x="2586" y="189"/>
                  <a:pt x="2583" y="193"/>
                  <a:pt x="2579" y="195"/>
                </a:cubicBezTo>
                <a:cubicBezTo>
                  <a:pt x="2620" y="195"/>
                  <a:pt x="2620" y="195"/>
                  <a:pt x="2620" y="195"/>
                </a:cubicBezTo>
                <a:cubicBezTo>
                  <a:pt x="2616" y="193"/>
                  <a:pt x="2613" y="189"/>
                  <a:pt x="2613" y="183"/>
                </a:cubicBezTo>
                <a:cubicBezTo>
                  <a:pt x="2613" y="18"/>
                  <a:pt x="2613" y="18"/>
                  <a:pt x="2613" y="18"/>
                </a:cubicBezTo>
                <a:close/>
                <a:moveTo>
                  <a:pt x="2838" y="5"/>
                </a:moveTo>
                <a:cubicBezTo>
                  <a:pt x="2800" y="5"/>
                  <a:pt x="2800" y="5"/>
                  <a:pt x="2800" y="5"/>
                </a:cubicBezTo>
                <a:cubicBezTo>
                  <a:pt x="2808" y="7"/>
                  <a:pt x="2810" y="11"/>
                  <a:pt x="2806" y="18"/>
                </a:cubicBezTo>
                <a:cubicBezTo>
                  <a:pt x="2768" y="91"/>
                  <a:pt x="2768" y="91"/>
                  <a:pt x="2768" y="91"/>
                </a:cubicBezTo>
                <a:cubicBezTo>
                  <a:pt x="2729" y="22"/>
                  <a:pt x="2729" y="22"/>
                  <a:pt x="2729" y="22"/>
                </a:cubicBezTo>
                <a:cubicBezTo>
                  <a:pt x="2722" y="9"/>
                  <a:pt x="2727" y="8"/>
                  <a:pt x="2733" y="5"/>
                </a:cubicBezTo>
                <a:cubicBezTo>
                  <a:pt x="2679" y="5"/>
                  <a:pt x="2679" y="5"/>
                  <a:pt x="2679" y="5"/>
                </a:cubicBezTo>
                <a:cubicBezTo>
                  <a:pt x="2687" y="9"/>
                  <a:pt x="2690" y="12"/>
                  <a:pt x="2695" y="18"/>
                </a:cubicBezTo>
                <a:cubicBezTo>
                  <a:pt x="2748" y="106"/>
                  <a:pt x="2748" y="106"/>
                  <a:pt x="2748" y="106"/>
                </a:cubicBezTo>
                <a:cubicBezTo>
                  <a:pt x="2748" y="183"/>
                  <a:pt x="2748" y="183"/>
                  <a:pt x="2748" y="183"/>
                </a:cubicBezTo>
                <a:cubicBezTo>
                  <a:pt x="2748" y="189"/>
                  <a:pt x="2743" y="193"/>
                  <a:pt x="2738" y="195"/>
                </a:cubicBezTo>
                <a:cubicBezTo>
                  <a:pt x="2786" y="195"/>
                  <a:pt x="2786" y="195"/>
                  <a:pt x="2786" y="195"/>
                </a:cubicBezTo>
                <a:cubicBezTo>
                  <a:pt x="2781" y="193"/>
                  <a:pt x="2776" y="189"/>
                  <a:pt x="2776" y="183"/>
                </a:cubicBezTo>
                <a:cubicBezTo>
                  <a:pt x="2776" y="105"/>
                  <a:pt x="2776" y="105"/>
                  <a:pt x="2776" y="105"/>
                </a:cubicBezTo>
                <a:cubicBezTo>
                  <a:pt x="2821" y="20"/>
                  <a:pt x="2821" y="20"/>
                  <a:pt x="2821" y="20"/>
                </a:cubicBezTo>
                <a:cubicBezTo>
                  <a:pt x="2824" y="13"/>
                  <a:pt x="2829" y="8"/>
                  <a:pt x="2838" y="5"/>
                </a:cubicBezTo>
                <a:close/>
                <a:moveTo>
                  <a:pt x="3010" y="198"/>
                </a:moveTo>
                <a:cubicBezTo>
                  <a:pt x="3051" y="199"/>
                  <a:pt x="3099" y="166"/>
                  <a:pt x="3100" y="102"/>
                </a:cubicBezTo>
                <a:cubicBezTo>
                  <a:pt x="3102" y="38"/>
                  <a:pt x="3055" y="3"/>
                  <a:pt x="3015" y="2"/>
                </a:cubicBezTo>
                <a:cubicBezTo>
                  <a:pt x="2958" y="0"/>
                  <a:pt x="2925" y="52"/>
                  <a:pt x="2923" y="97"/>
                </a:cubicBezTo>
                <a:cubicBezTo>
                  <a:pt x="2922" y="155"/>
                  <a:pt x="2963" y="197"/>
                  <a:pt x="3010" y="198"/>
                </a:cubicBezTo>
                <a:close/>
                <a:moveTo>
                  <a:pt x="2953" y="96"/>
                </a:moveTo>
                <a:cubicBezTo>
                  <a:pt x="2953" y="45"/>
                  <a:pt x="2977" y="14"/>
                  <a:pt x="3012" y="14"/>
                </a:cubicBezTo>
                <a:cubicBezTo>
                  <a:pt x="3049" y="14"/>
                  <a:pt x="3071" y="49"/>
                  <a:pt x="3071" y="103"/>
                </a:cubicBezTo>
                <a:cubicBezTo>
                  <a:pt x="3071" y="153"/>
                  <a:pt x="3049" y="185"/>
                  <a:pt x="3013" y="185"/>
                </a:cubicBezTo>
                <a:cubicBezTo>
                  <a:pt x="2983" y="185"/>
                  <a:pt x="2953" y="157"/>
                  <a:pt x="2953" y="96"/>
                </a:cubicBezTo>
                <a:close/>
                <a:moveTo>
                  <a:pt x="3161" y="195"/>
                </a:moveTo>
                <a:cubicBezTo>
                  <a:pt x="3156" y="193"/>
                  <a:pt x="3153" y="189"/>
                  <a:pt x="3153" y="183"/>
                </a:cubicBezTo>
                <a:cubicBezTo>
                  <a:pt x="3153" y="97"/>
                  <a:pt x="3153" y="97"/>
                  <a:pt x="3153" y="97"/>
                </a:cubicBezTo>
                <a:cubicBezTo>
                  <a:pt x="3200" y="97"/>
                  <a:pt x="3200" y="97"/>
                  <a:pt x="3200" y="97"/>
                </a:cubicBezTo>
                <a:cubicBezTo>
                  <a:pt x="3203" y="97"/>
                  <a:pt x="3208" y="102"/>
                  <a:pt x="3209" y="105"/>
                </a:cubicBezTo>
                <a:cubicBezTo>
                  <a:pt x="3209" y="75"/>
                  <a:pt x="3209" y="75"/>
                  <a:pt x="3209" y="75"/>
                </a:cubicBezTo>
                <a:cubicBezTo>
                  <a:pt x="3208" y="78"/>
                  <a:pt x="3203" y="83"/>
                  <a:pt x="3200" y="83"/>
                </a:cubicBezTo>
                <a:cubicBezTo>
                  <a:pt x="3153" y="83"/>
                  <a:pt x="3153" y="83"/>
                  <a:pt x="3153" y="83"/>
                </a:cubicBezTo>
                <a:cubicBezTo>
                  <a:pt x="3153" y="19"/>
                  <a:pt x="3153" y="19"/>
                  <a:pt x="3153" y="19"/>
                </a:cubicBezTo>
                <a:cubicBezTo>
                  <a:pt x="3153" y="19"/>
                  <a:pt x="3200" y="19"/>
                  <a:pt x="3206" y="20"/>
                </a:cubicBezTo>
                <a:cubicBezTo>
                  <a:pt x="3220" y="20"/>
                  <a:pt x="3226" y="24"/>
                  <a:pt x="3230" y="30"/>
                </a:cubicBezTo>
                <a:cubicBezTo>
                  <a:pt x="3230" y="5"/>
                  <a:pt x="3230" y="5"/>
                  <a:pt x="3230" y="5"/>
                </a:cubicBezTo>
                <a:cubicBezTo>
                  <a:pt x="3119" y="5"/>
                  <a:pt x="3119" y="5"/>
                  <a:pt x="3119" y="5"/>
                </a:cubicBezTo>
                <a:cubicBezTo>
                  <a:pt x="3123" y="7"/>
                  <a:pt x="3126" y="11"/>
                  <a:pt x="3126" y="17"/>
                </a:cubicBezTo>
                <a:cubicBezTo>
                  <a:pt x="3126" y="183"/>
                  <a:pt x="3126" y="183"/>
                  <a:pt x="3126" y="183"/>
                </a:cubicBezTo>
                <a:cubicBezTo>
                  <a:pt x="3126" y="189"/>
                  <a:pt x="3124" y="193"/>
                  <a:pt x="3119" y="195"/>
                </a:cubicBezTo>
                <a:cubicBezTo>
                  <a:pt x="3161" y="195"/>
                  <a:pt x="3161" y="195"/>
                  <a:pt x="3161" y="19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dirty="0"/>
          </a:p>
        </p:txBody>
      </p:sp>
      <p:sp>
        <p:nvSpPr>
          <p:cNvPr id="10" name="Text Placeholder 7"/>
          <p:cNvSpPr>
            <a:spLocks noGrp="1"/>
          </p:cNvSpPr>
          <p:nvPr>
            <p:ph type="body" sz="quarter" idx="14" hasCustomPrompt="1"/>
          </p:nvPr>
        </p:nvSpPr>
        <p:spPr bwMode="gray">
          <a:xfrm>
            <a:off x="462405" y="6228318"/>
            <a:ext cx="8208000" cy="369332"/>
          </a:xfrm>
        </p:spPr>
        <p:txBody>
          <a:bodyPr anchor="t" anchorCtr="0">
            <a:noAutofit/>
          </a:bodyPr>
          <a:lstStyle>
            <a:lvl1pPr>
              <a:defRPr sz="1200">
                <a:solidFill>
                  <a:schemeClr val="bg1"/>
                </a:solidFill>
              </a:defRPr>
            </a:lvl1pPr>
            <a:lvl2pPr>
              <a:defRPr sz="1200">
                <a:solidFill>
                  <a:schemeClr val="tx1"/>
                </a:solidFill>
              </a:defRPr>
            </a:lvl2pPr>
            <a:lvl3pPr>
              <a:defRPr sz="1200">
                <a:solidFill>
                  <a:schemeClr val="tx1"/>
                </a:solidFill>
              </a:defRPr>
            </a:lvl3pPr>
            <a:lvl4pPr>
              <a:defRPr sz="1200">
                <a:solidFill>
                  <a:schemeClr val="tx1"/>
                </a:solidFill>
              </a:defRPr>
            </a:lvl4pPr>
            <a:lvl5pPr>
              <a:defRPr sz="1200">
                <a:solidFill>
                  <a:schemeClr val="tx1"/>
                </a:solidFill>
              </a:defRPr>
            </a:lvl5pPr>
          </a:lstStyle>
          <a:p>
            <a:pPr lvl="0"/>
            <a:r>
              <a:rPr lang="en-GB" noProof="0" dirty="0" smtClean="0"/>
              <a:t>Click to insert source/notes text, if any</a:t>
            </a:r>
          </a:p>
        </p:txBody>
      </p:sp>
      <p:grpSp>
        <p:nvGrpSpPr>
          <p:cNvPr id="15" name="Group 14"/>
          <p:cNvGrpSpPr/>
          <p:nvPr userDrawn="1"/>
        </p:nvGrpSpPr>
        <p:grpSpPr>
          <a:xfrm>
            <a:off x="-2628520" y="0"/>
            <a:ext cx="2520000" cy="2928320"/>
            <a:chOff x="-2772816" y="0"/>
            <a:chExt cx="2520000" cy="2928320"/>
          </a:xfrm>
        </p:grpSpPr>
        <p:sp>
          <p:nvSpPr>
            <p:cNvPr id="16" name="Rectangle 15"/>
            <p:cNvSpPr/>
            <p:nvPr userDrawn="1"/>
          </p:nvSpPr>
          <p:spPr>
            <a:xfrm>
              <a:off x="-2772816" y="0"/>
              <a:ext cx="2520000" cy="29283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180000" rIns="180000" bIns="180000" numCol="1" spcCol="0" rtlCol="0" fromWordArt="0" anchor="t" anchorCtr="0" forceAA="0" compatLnSpc="1">
              <a:prstTxWarp prst="textNoShape">
                <a:avLst/>
              </a:prstTxWarp>
              <a:spAutoFit/>
            </a:bodyPr>
            <a:lstStyle/>
            <a:p>
              <a:pPr algn="l"/>
              <a:r>
                <a:rPr lang="en-GB" sz="1000" b="1" dirty="0" smtClean="0">
                  <a:solidFill>
                    <a:schemeClr val="bg1"/>
                  </a:solidFill>
                  <a:latin typeface="Lucida Sans" panose="020B0602030504020204" pitchFamily="34" charset="0"/>
                </a:rPr>
                <a:t>To insert image in the picture placeholder, please follow the below instructions:</a:t>
              </a:r>
            </a:p>
            <a:p>
              <a:pPr algn="l"/>
              <a:endParaRPr lang="en-GB" sz="1000" dirty="0" smtClean="0">
                <a:solidFill>
                  <a:schemeClr val="bg1"/>
                </a:solidFill>
                <a:latin typeface="Lucida Sans" panose="020B0602030504020204" pitchFamily="34" charset="0"/>
              </a:endParaRPr>
            </a:p>
            <a:p>
              <a:pPr marL="266700" indent="-266700" algn="l">
                <a:buFont typeface="+mj-lt"/>
                <a:buAutoNum type="arabicPeriod"/>
                <a:tabLst>
                  <a:tab pos="1257300" algn="l"/>
                </a:tabLst>
              </a:pPr>
              <a:r>
                <a:rPr lang="en-GB" sz="1000" dirty="0" smtClean="0">
                  <a:solidFill>
                    <a:schemeClr val="bg1"/>
                  </a:solidFill>
                  <a:latin typeface="Lucida Sans" panose="020B0602030504020204" pitchFamily="34" charset="0"/>
                </a:rPr>
                <a:t>Click the 	icon</a:t>
              </a:r>
              <a:r>
                <a:rPr lang="en-GB" sz="1000" baseline="0" dirty="0" smtClean="0">
                  <a:solidFill>
                    <a:schemeClr val="bg1"/>
                  </a:solidFill>
                  <a:latin typeface="Lucida Sans" panose="020B0602030504020204" pitchFamily="34" charset="0"/>
                </a:rPr>
                <a:t> in the grey placeholder</a:t>
              </a:r>
            </a:p>
            <a:p>
              <a:pPr marL="266700" indent="-266700" algn="l">
                <a:buFont typeface="+mj-lt"/>
                <a:buAutoNum type="arabicPeriod"/>
                <a:tabLst>
                  <a:tab pos="1162050" algn="l"/>
                </a:tabLst>
              </a:pPr>
              <a:r>
                <a:rPr lang="en-GB" sz="1000" dirty="0" smtClean="0">
                  <a:solidFill>
                    <a:schemeClr val="bg1"/>
                  </a:solidFill>
                  <a:latin typeface="Lucida Sans" panose="020B0602030504020204" pitchFamily="34" charset="0"/>
                </a:rPr>
                <a:t>Browse</a:t>
              </a:r>
              <a:r>
                <a:rPr lang="en-GB" sz="1000" baseline="0" dirty="0" smtClean="0">
                  <a:solidFill>
                    <a:schemeClr val="bg1"/>
                  </a:solidFill>
                  <a:latin typeface="Lucida Sans" panose="020B0602030504020204" pitchFamily="34" charset="0"/>
                </a:rPr>
                <a:t> to the folder where the required image is saved.</a:t>
              </a:r>
            </a:p>
            <a:p>
              <a:pPr marL="266700" indent="-266700" algn="l">
                <a:buFont typeface="+mj-lt"/>
                <a:buAutoNum type="arabicPeriod"/>
                <a:tabLst>
                  <a:tab pos="1162050" algn="l"/>
                </a:tabLst>
              </a:pPr>
              <a:r>
                <a:rPr lang="en-GB" sz="1000" baseline="0" dirty="0" smtClean="0">
                  <a:solidFill>
                    <a:schemeClr val="bg1"/>
                  </a:solidFill>
                  <a:latin typeface="Lucida Sans" panose="020B0602030504020204" pitchFamily="34" charset="0"/>
                </a:rPr>
                <a:t>Click to select the image and insert the image.</a:t>
              </a:r>
            </a:p>
            <a:p>
              <a:pPr marL="266700" indent="-266700" algn="l">
                <a:buFont typeface="+mj-lt"/>
                <a:buAutoNum type="arabicPeriod"/>
                <a:tabLst>
                  <a:tab pos="1162050" algn="l"/>
                </a:tabLst>
              </a:pPr>
              <a:r>
                <a:rPr lang="en-GB" sz="1000" baseline="0" dirty="0" smtClean="0">
                  <a:solidFill>
                    <a:schemeClr val="bg1"/>
                  </a:solidFill>
                  <a:latin typeface="Lucida Sans" panose="020B0602030504020204" pitchFamily="34" charset="0"/>
                </a:rPr>
                <a:t>Once the image is placed, go to Drawing Tools </a:t>
              </a:r>
              <a:r>
                <a:rPr lang="en-US" sz="1000" dirty="0" smtClean="0">
                  <a:solidFill>
                    <a:schemeClr val="bg1"/>
                  </a:solidFill>
                  <a:latin typeface="Lucida Sans" panose="020B0602030504020204" pitchFamily="34" charset="0"/>
                </a:rPr>
                <a:t>|  Send Backward </a:t>
              </a:r>
              <a:r>
                <a:rPr lang="en-GB" sz="1000" baseline="0" dirty="0" smtClean="0">
                  <a:solidFill>
                    <a:schemeClr val="bg1"/>
                  </a:solidFill>
                  <a:latin typeface="Lucida Sans" panose="020B0602030504020204" pitchFamily="34" charset="0"/>
                </a:rPr>
                <a:t> </a:t>
              </a:r>
              <a:r>
                <a:rPr lang="en-US" sz="1000" dirty="0" smtClean="0">
                  <a:solidFill>
                    <a:schemeClr val="bg1"/>
                  </a:solidFill>
                  <a:latin typeface="Lucida Sans" panose="020B0602030504020204" pitchFamily="34" charset="0"/>
                </a:rPr>
                <a:t>|  Send to Back (or right mouse click Send</a:t>
              </a:r>
              <a:r>
                <a:rPr lang="en-US" sz="1000" baseline="0" dirty="0" smtClean="0">
                  <a:solidFill>
                    <a:schemeClr val="bg1"/>
                  </a:solidFill>
                  <a:latin typeface="Lucida Sans" panose="020B0602030504020204" pitchFamily="34" charset="0"/>
                </a:rPr>
                <a:t> to Back)</a:t>
              </a:r>
              <a:endParaRPr lang="en-GB" sz="1000" dirty="0" smtClean="0">
                <a:solidFill>
                  <a:schemeClr val="bg1"/>
                </a:solidFill>
                <a:latin typeface="Lucida Sans" panose="020B0602030504020204" pitchFamily="34" charset="0"/>
              </a:endParaRPr>
            </a:p>
          </p:txBody>
        </p:sp>
        <p:pic>
          <p:nvPicPr>
            <p:cNvPr id="17" name="Picture 2"/>
            <p:cNvPicPr>
              <a:picLocks noChangeAspect="1" noChangeArrowheads="1"/>
            </p:cNvPicPr>
            <p:nvPr userDrawn="1"/>
          </p:nvPicPr>
          <p:blipFill rotWithShape="1">
            <a:blip r:embed="rId2" cstate="print">
              <a:clrChange>
                <a:clrFrom>
                  <a:srgbClr val="DAE0E4"/>
                </a:clrFrom>
                <a:clrTo>
                  <a:srgbClr val="DAE0E4">
                    <a:alpha val="0"/>
                  </a:srgbClr>
                </a:clrTo>
              </a:clrChange>
              <a:extLst>
                <a:ext uri="{28A0092B-C50C-407E-A947-70E740481C1C}">
                  <a14:useLocalDpi xmlns:a14="http://schemas.microsoft.com/office/drawing/2010/main" val="0"/>
                </a:ext>
              </a:extLst>
            </a:blip>
            <a:srcRect/>
            <a:stretch/>
          </p:blipFill>
          <p:spPr bwMode="auto">
            <a:xfrm>
              <a:off x="-1747750" y="723105"/>
              <a:ext cx="304801" cy="3167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18" name="Rectangle 17"/>
          <p:cNvSpPr/>
          <p:nvPr userDrawn="1"/>
        </p:nvSpPr>
        <p:spPr>
          <a:xfrm>
            <a:off x="-2628520" y="5160786"/>
            <a:ext cx="2520000" cy="154332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180000" rIns="180000" bIns="180000" numCol="1" spcCol="0" rtlCol="0" fromWordArt="0" anchor="t" anchorCtr="0" forceAA="0" compatLnSpc="1">
            <a:prstTxWarp prst="textNoShape">
              <a:avLst/>
            </a:prstTxWarp>
            <a:spAutoFit/>
          </a:bodyPr>
          <a:lstStyle/>
          <a:p>
            <a:pPr algn="l"/>
            <a:r>
              <a:rPr lang="en-GB" sz="1000" b="0" dirty="0" smtClean="0">
                <a:solidFill>
                  <a:schemeClr val="bg1"/>
                </a:solidFill>
                <a:latin typeface="Lucida Sans" panose="020B0602030504020204" pitchFamily="34" charset="0"/>
              </a:rPr>
              <a:t>T</a:t>
            </a:r>
            <a:r>
              <a:rPr lang="en-GB" sz="1000" b="0" baseline="0" dirty="0" smtClean="0">
                <a:solidFill>
                  <a:schemeClr val="bg1"/>
                </a:solidFill>
                <a:latin typeface="Lucida Sans" panose="020B0602030504020204" pitchFamily="34" charset="0"/>
              </a:rPr>
              <a:t>ry to insert an image of </a:t>
            </a:r>
            <a:r>
              <a:rPr lang="en-GB" sz="1000" b="1" u="sng" baseline="0" dirty="0" smtClean="0">
                <a:solidFill>
                  <a:srgbClr val="FF0000"/>
                </a:solidFill>
                <a:latin typeface="Lucida Sans" panose="020B0602030504020204" pitchFamily="34" charset="0"/>
              </a:rPr>
              <a:t>25.4cm by 19.05cm</a:t>
            </a:r>
            <a:r>
              <a:rPr lang="en-GB" sz="1000" b="1" u="none" baseline="0" dirty="0" smtClean="0">
                <a:solidFill>
                  <a:srgbClr val="FF0000"/>
                </a:solidFill>
                <a:latin typeface="Lucida Sans" panose="020B0602030504020204" pitchFamily="34" charset="0"/>
              </a:rPr>
              <a:t> (1.3:1) </a:t>
            </a:r>
            <a:r>
              <a:rPr lang="en-GB" sz="1000" b="0" baseline="0" dirty="0" smtClean="0">
                <a:solidFill>
                  <a:schemeClr val="bg1"/>
                </a:solidFill>
                <a:latin typeface="Lucida Sans" panose="020B0602030504020204" pitchFamily="34" charset="0"/>
              </a:rPr>
              <a:t>on this layout to avoid distortion.</a:t>
            </a:r>
          </a:p>
          <a:p>
            <a:pPr algn="l"/>
            <a:endParaRPr lang="en-GB" sz="1000" b="0" baseline="0" dirty="0" smtClean="0">
              <a:solidFill>
                <a:schemeClr val="bg1"/>
              </a:solidFill>
              <a:latin typeface="Lucida Sans" panose="020B0602030504020204" pitchFamily="34" charset="0"/>
            </a:endParaRPr>
          </a:p>
          <a:p>
            <a:pPr algn="l"/>
            <a:r>
              <a:rPr lang="en-GB" sz="1000" b="0" baseline="0" dirty="0" smtClean="0">
                <a:solidFill>
                  <a:schemeClr val="bg1"/>
                </a:solidFill>
                <a:latin typeface="Lucida Sans" panose="020B0602030504020204" pitchFamily="34" charset="0"/>
              </a:rPr>
              <a:t>Please ensure, the image has a simple background to display the logo and text overlapping.</a:t>
            </a:r>
            <a:endParaRPr lang="en-GB" sz="1000" b="0" dirty="0" smtClean="0">
              <a:solidFill>
                <a:schemeClr val="bg1"/>
              </a:solidFill>
              <a:latin typeface="Lucida Sans" panose="020B0602030504020204" pitchFamily="34" charset="0"/>
            </a:endParaRPr>
          </a:p>
        </p:txBody>
      </p:sp>
    </p:spTree>
    <p:extLst>
      <p:ext uri="{BB962C8B-B14F-4D97-AF65-F5344CB8AC3E}">
        <p14:creationId xmlns:p14="http://schemas.microsoft.com/office/powerpoint/2010/main" val="340067037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tatement">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a:xfrm>
            <a:off x="457200" y="1186033"/>
            <a:ext cx="7200000" cy="719428"/>
          </a:xfrm>
        </p:spPr>
        <p:txBody>
          <a:bodyPr/>
          <a:lstStyle>
            <a:lvl1pPr>
              <a:defRPr>
                <a:solidFill>
                  <a:schemeClr val="bg1"/>
                </a:solidFill>
              </a:defRPr>
            </a:lvl1pPr>
          </a:lstStyle>
          <a:p>
            <a:r>
              <a:rPr lang="en-GB" noProof="0" dirty="0" smtClean="0"/>
              <a:t>Click to insert title</a:t>
            </a:r>
            <a:endParaRPr lang="en-GB" noProof="0" dirty="0"/>
          </a:p>
        </p:txBody>
      </p:sp>
      <p:sp>
        <p:nvSpPr>
          <p:cNvPr id="3" name="Content Placeholder 2"/>
          <p:cNvSpPr>
            <a:spLocks noGrp="1"/>
          </p:cNvSpPr>
          <p:nvPr>
            <p:ph idx="1"/>
          </p:nvPr>
        </p:nvSpPr>
        <p:spPr bwMode="gray">
          <a:xfrm>
            <a:off x="457200" y="2552203"/>
            <a:ext cx="5616000" cy="3600000"/>
          </a:xfrm>
        </p:spPr>
        <p:txBody>
          <a:bodyPr/>
          <a:lstStyle>
            <a:lvl1pPr>
              <a:defRPr>
                <a:solidFill>
                  <a:schemeClr val="bg1"/>
                </a:solidFill>
              </a:defRPr>
            </a:lvl1pPr>
            <a:lvl2pP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67" name="Freeform 6"/>
          <p:cNvSpPr>
            <a:spLocks noChangeAspect="1" noEditPoints="1"/>
          </p:cNvSpPr>
          <p:nvPr userDrawn="1"/>
        </p:nvSpPr>
        <p:spPr bwMode="gray">
          <a:xfrm>
            <a:off x="6084888" y="368301"/>
            <a:ext cx="2717800" cy="592138"/>
          </a:xfrm>
          <a:custGeom>
            <a:avLst/>
            <a:gdLst>
              <a:gd name="T0" fmla="*/ 69 w 3646"/>
              <a:gd name="T1" fmla="*/ 623 h 794"/>
              <a:gd name="T2" fmla="*/ 209 w 3646"/>
              <a:gd name="T3" fmla="*/ 440 h 794"/>
              <a:gd name="T4" fmla="*/ 261 w 3646"/>
              <a:gd name="T5" fmla="*/ 248 h 794"/>
              <a:gd name="T6" fmla="*/ 488 w 3646"/>
              <a:gd name="T7" fmla="*/ 282 h 794"/>
              <a:gd name="T8" fmla="*/ 627 w 3646"/>
              <a:gd name="T9" fmla="*/ 542 h 794"/>
              <a:gd name="T10" fmla="*/ 567 w 3646"/>
              <a:gd name="T11" fmla="*/ 380 h 794"/>
              <a:gd name="T12" fmla="*/ 481 w 3646"/>
              <a:gd name="T13" fmla="*/ 308 h 794"/>
              <a:gd name="T14" fmla="*/ 1184 w 3646"/>
              <a:gd name="T15" fmla="*/ 616 h 794"/>
              <a:gd name="T16" fmla="*/ 1196 w 3646"/>
              <a:gd name="T17" fmla="*/ 290 h 794"/>
              <a:gd name="T18" fmla="*/ 1246 w 3646"/>
              <a:gd name="T19" fmla="*/ 151 h 794"/>
              <a:gd name="T20" fmla="*/ 1316 w 3646"/>
              <a:gd name="T21" fmla="*/ 362 h 794"/>
              <a:gd name="T22" fmla="*/ 1554 w 3646"/>
              <a:gd name="T23" fmla="*/ 627 h 794"/>
              <a:gd name="T24" fmla="*/ 2231 w 3646"/>
              <a:gd name="T25" fmla="*/ 300 h 794"/>
              <a:gd name="T26" fmla="*/ 1884 w 3646"/>
              <a:gd name="T27" fmla="*/ 299 h 794"/>
              <a:gd name="T28" fmla="*/ 1973 w 3646"/>
              <a:gd name="T29" fmla="*/ 599 h 794"/>
              <a:gd name="T30" fmla="*/ 2191 w 3646"/>
              <a:gd name="T31" fmla="*/ 615 h 794"/>
              <a:gd name="T32" fmla="*/ 2341 w 3646"/>
              <a:gd name="T33" fmla="*/ 599 h 794"/>
              <a:gd name="T34" fmla="*/ 2295 w 3646"/>
              <a:gd name="T35" fmla="*/ 282 h 794"/>
              <a:gd name="T36" fmla="*/ 2969 w 3646"/>
              <a:gd name="T37" fmla="*/ 616 h 794"/>
              <a:gd name="T38" fmla="*/ 2981 w 3646"/>
              <a:gd name="T39" fmla="*/ 290 h 794"/>
              <a:gd name="T40" fmla="*/ 3032 w 3646"/>
              <a:gd name="T41" fmla="*/ 580 h 794"/>
              <a:gd name="T42" fmla="*/ 3153 w 3646"/>
              <a:gd name="T43" fmla="*/ 282 h 794"/>
              <a:gd name="T44" fmla="*/ 3087 w 3646"/>
              <a:gd name="T45" fmla="*/ 565 h 794"/>
              <a:gd name="T46" fmla="*/ 3413 w 3646"/>
              <a:gd name="T47" fmla="*/ 282 h 794"/>
              <a:gd name="T48" fmla="*/ 3413 w 3646"/>
              <a:gd name="T49" fmla="*/ 599 h 794"/>
              <a:gd name="T50" fmla="*/ 3646 w 3646"/>
              <a:gd name="T51" fmla="*/ 627 h 794"/>
              <a:gd name="T52" fmla="*/ 2754 w 3646"/>
              <a:gd name="T53" fmla="*/ 378 h 794"/>
              <a:gd name="T54" fmla="*/ 2438 w 3646"/>
              <a:gd name="T55" fmla="*/ 301 h 794"/>
              <a:gd name="T56" fmla="*/ 2557 w 3646"/>
              <a:gd name="T57" fmla="*/ 332 h 794"/>
              <a:gd name="T58" fmla="*/ 2553 w 3646"/>
              <a:gd name="T59" fmla="*/ 627 h 794"/>
              <a:gd name="T60" fmla="*/ 770 w 3646"/>
              <a:gd name="T61" fmla="*/ 566 h 794"/>
              <a:gd name="T62" fmla="*/ 796 w 3646"/>
              <a:gd name="T63" fmla="*/ 633 h 794"/>
              <a:gd name="T64" fmla="*/ 894 w 3646"/>
              <a:gd name="T65" fmla="*/ 308 h 794"/>
              <a:gd name="T66" fmla="*/ 992 w 3646"/>
              <a:gd name="T67" fmla="*/ 610 h 794"/>
              <a:gd name="T68" fmla="*/ 1616 w 3646"/>
              <a:gd name="T69" fmla="*/ 318 h 794"/>
              <a:gd name="T70" fmla="*/ 1754 w 3646"/>
              <a:gd name="T71" fmla="*/ 420 h 794"/>
              <a:gd name="T72" fmla="*/ 1779 w 3646"/>
              <a:gd name="T73" fmla="*/ 560 h 794"/>
              <a:gd name="T74" fmla="*/ 1785 w 3646"/>
              <a:gd name="T75" fmla="*/ 554 h 794"/>
              <a:gd name="T76" fmla="*/ 1473 w 3646"/>
              <a:gd name="T77" fmla="*/ 5 h 794"/>
              <a:gd name="T78" fmla="*/ 1582 w 3646"/>
              <a:gd name="T79" fmla="*/ 5 h 794"/>
              <a:gd name="T80" fmla="*/ 1750 w 3646"/>
              <a:gd name="T81" fmla="*/ 17 h 794"/>
              <a:gd name="T82" fmla="*/ 1608 w 3646"/>
              <a:gd name="T83" fmla="*/ 195 h 794"/>
              <a:gd name="T84" fmla="*/ 1743 w 3646"/>
              <a:gd name="T85" fmla="*/ 5 h 794"/>
              <a:gd name="T86" fmla="*/ 1841 w 3646"/>
              <a:gd name="T87" fmla="*/ 195 h 794"/>
              <a:gd name="T88" fmla="*/ 1907 w 3646"/>
              <a:gd name="T89" fmla="*/ 5 h 794"/>
              <a:gd name="T90" fmla="*/ 2001 w 3646"/>
              <a:gd name="T91" fmla="*/ 18 h 794"/>
              <a:gd name="T92" fmla="*/ 2151 w 3646"/>
              <a:gd name="T93" fmla="*/ 195 h 794"/>
              <a:gd name="T94" fmla="*/ 2128 w 3646"/>
              <a:gd name="T95" fmla="*/ 75 h 794"/>
              <a:gd name="T96" fmla="*/ 2292 w 3646"/>
              <a:gd name="T97" fmla="*/ 52 h 794"/>
              <a:gd name="T98" fmla="*/ 2205 w 3646"/>
              <a:gd name="T99" fmla="*/ 183 h 794"/>
              <a:gd name="T100" fmla="*/ 2317 w 3646"/>
              <a:gd name="T101" fmla="*/ 184 h 794"/>
              <a:gd name="T102" fmla="*/ 2205 w 3646"/>
              <a:gd name="T103" fmla="*/ 93 h 794"/>
              <a:gd name="T104" fmla="*/ 2434 w 3646"/>
              <a:gd name="T105" fmla="*/ 13 h 794"/>
              <a:gd name="T106" fmla="*/ 2336 w 3646"/>
              <a:gd name="T107" fmla="*/ 182 h 794"/>
              <a:gd name="T108" fmla="*/ 2468 w 3646"/>
              <a:gd name="T109" fmla="*/ 195 h 794"/>
              <a:gd name="T110" fmla="*/ 2673 w 3646"/>
              <a:gd name="T111" fmla="*/ 31 h 794"/>
              <a:gd name="T112" fmla="*/ 2579 w 3646"/>
              <a:gd name="T113" fmla="*/ 195 h 794"/>
              <a:gd name="T114" fmla="*/ 2768 w 3646"/>
              <a:gd name="T115" fmla="*/ 91 h 794"/>
              <a:gd name="T116" fmla="*/ 2738 w 3646"/>
              <a:gd name="T117" fmla="*/ 195 h 794"/>
              <a:gd name="T118" fmla="*/ 3100 w 3646"/>
              <a:gd name="T119" fmla="*/ 102 h 794"/>
              <a:gd name="T120" fmla="*/ 3013 w 3646"/>
              <a:gd name="T121" fmla="*/ 185 h 794"/>
              <a:gd name="T122" fmla="*/ 3209 w 3646"/>
              <a:gd name="T123" fmla="*/ 75 h 794"/>
              <a:gd name="T124" fmla="*/ 3119 w 3646"/>
              <a:gd name="T125" fmla="*/ 5 h 7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646" h="794">
                <a:moveTo>
                  <a:pt x="161" y="328"/>
                </a:moveTo>
                <a:cubicBezTo>
                  <a:pt x="195" y="345"/>
                  <a:pt x="220" y="359"/>
                  <a:pt x="237" y="369"/>
                </a:cubicBezTo>
                <a:cubicBezTo>
                  <a:pt x="254" y="379"/>
                  <a:pt x="268" y="393"/>
                  <a:pt x="280" y="411"/>
                </a:cubicBezTo>
                <a:cubicBezTo>
                  <a:pt x="293" y="429"/>
                  <a:pt x="299" y="453"/>
                  <a:pt x="299" y="484"/>
                </a:cubicBezTo>
                <a:cubicBezTo>
                  <a:pt x="299" y="528"/>
                  <a:pt x="283" y="563"/>
                  <a:pt x="249" y="591"/>
                </a:cubicBezTo>
                <a:cubicBezTo>
                  <a:pt x="216" y="619"/>
                  <a:pt x="179" y="633"/>
                  <a:pt x="138" y="633"/>
                </a:cubicBezTo>
                <a:cubicBezTo>
                  <a:pt x="110" y="633"/>
                  <a:pt x="87" y="630"/>
                  <a:pt x="69" y="623"/>
                </a:cubicBezTo>
                <a:cubicBezTo>
                  <a:pt x="50" y="616"/>
                  <a:pt x="28" y="606"/>
                  <a:pt x="2" y="592"/>
                </a:cubicBezTo>
                <a:cubicBezTo>
                  <a:pt x="0" y="483"/>
                  <a:pt x="0" y="483"/>
                  <a:pt x="0" y="483"/>
                </a:cubicBezTo>
                <a:cubicBezTo>
                  <a:pt x="10" y="516"/>
                  <a:pt x="26" y="544"/>
                  <a:pt x="47" y="568"/>
                </a:cubicBezTo>
                <a:cubicBezTo>
                  <a:pt x="69" y="591"/>
                  <a:pt x="97" y="602"/>
                  <a:pt x="133" y="602"/>
                </a:cubicBezTo>
                <a:cubicBezTo>
                  <a:pt x="168" y="602"/>
                  <a:pt x="193" y="592"/>
                  <a:pt x="209" y="571"/>
                </a:cubicBezTo>
                <a:cubicBezTo>
                  <a:pt x="224" y="551"/>
                  <a:pt x="232" y="528"/>
                  <a:pt x="232" y="505"/>
                </a:cubicBezTo>
                <a:cubicBezTo>
                  <a:pt x="232" y="473"/>
                  <a:pt x="224" y="452"/>
                  <a:pt x="209" y="440"/>
                </a:cubicBezTo>
                <a:cubicBezTo>
                  <a:pt x="193" y="429"/>
                  <a:pt x="160" y="410"/>
                  <a:pt x="109" y="385"/>
                </a:cubicBezTo>
                <a:cubicBezTo>
                  <a:pt x="72" y="366"/>
                  <a:pt x="45" y="347"/>
                  <a:pt x="27" y="327"/>
                </a:cubicBezTo>
                <a:cubicBezTo>
                  <a:pt x="10" y="307"/>
                  <a:pt x="2" y="282"/>
                  <a:pt x="2" y="253"/>
                </a:cubicBezTo>
                <a:cubicBezTo>
                  <a:pt x="2" y="212"/>
                  <a:pt x="17" y="180"/>
                  <a:pt x="48" y="157"/>
                </a:cubicBezTo>
                <a:cubicBezTo>
                  <a:pt x="79" y="135"/>
                  <a:pt x="114" y="123"/>
                  <a:pt x="153" y="123"/>
                </a:cubicBezTo>
                <a:cubicBezTo>
                  <a:pt x="194" y="123"/>
                  <a:pt x="229" y="133"/>
                  <a:pt x="257" y="152"/>
                </a:cubicBezTo>
                <a:cubicBezTo>
                  <a:pt x="261" y="248"/>
                  <a:pt x="261" y="248"/>
                  <a:pt x="261" y="248"/>
                </a:cubicBezTo>
                <a:cubicBezTo>
                  <a:pt x="256" y="225"/>
                  <a:pt x="243" y="204"/>
                  <a:pt x="222" y="184"/>
                </a:cubicBezTo>
                <a:cubicBezTo>
                  <a:pt x="201" y="163"/>
                  <a:pt x="174" y="153"/>
                  <a:pt x="143" y="153"/>
                </a:cubicBezTo>
                <a:cubicBezTo>
                  <a:pt x="115" y="153"/>
                  <a:pt x="95" y="161"/>
                  <a:pt x="81" y="178"/>
                </a:cubicBezTo>
                <a:cubicBezTo>
                  <a:pt x="68" y="194"/>
                  <a:pt x="62" y="212"/>
                  <a:pt x="62" y="231"/>
                </a:cubicBezTo>
                <a:cubicBezTo>
                  <a:pt x="62" y="252"/>
                  <a:pt x="68" y="269"/>
                  <a:pt x="81" y="280"/>
                </a:cubicBezTo>
                <a:cubicBezTo>
                  <a:pt x="95" y="292"/>
                  <a:pt x="121" y="308"/>
                  <a:pt x="161" y="328"/>
                </a:cubicBezTo>
                <a:close/>
                <a:moveTo>
                  <a:pt x="488" y="282"/>
                </a:moveTo>
                <a:cubicBezTo>
                  <a:pt x="456" y="282"/>
                  <a:pt x="428" y="290"/>
                  <a:pt x="403" y="307"/>
                </a:cubicBezTo>
                <a:cubicBezTo>
                  <a:pt x="378" y="324"/>
                  <a:pt x="360" y="346"/>
                  <a:pt x="346" y="373"/>
                </a:cubicBezTo>
                <a:cubicBezTo>
                  <a:pt x="333" y="401"/>
                  <a:pt x="327" y="429"/>
                  <a:pt x="327" y="458"/>
                </a:cubicBezTo>
                <a:cubicBezTo>
                  <a:pt x="327" y="503"/>
                  <a:pt x="340" y="544"/>
                  <a:pt x="367" y="580"/>
                </a:cubicBezTo>
                <a:cubicBezTo>
                  <a:pt x="394" y="615"/>
                  <a:pt x="434" y="633"/>
                  <a:pt x="487" y="633"/>
                </a:cubicBezTo>
                <a:cubicBezTo>
                  <a:pt x="518" y="633"/>
                  <a:pt x="545" y="625"/>
                  <a:pt x="570" y="608"/>
                </a:cubicBezTo>
                <a:cubicBezTo>
                  <a:pt x="594" y="592"/>
                  <a:pt x="613" y="570"/>
                  <a:pt x="627" y="542"/>
                </a:cubicBezTo>
                <a:cubicBezTo>
                  <a:pt x="640" y="514"/>
                  <a:pt x="647" y="486"/>
                  <a:pt x="647" y="458"/>
                </a:cubicBezTo>
                <a:cubicBezTo>
                  <a:pt x="647" y="428"/>
                  <a:pt x="641" y="400"/>
                  <a:pt x="630" y="373"/>
                </a:cubicBezTo>
                <a:cubicBezTo>
                  <a:pt x="619" y="346"/>
                  <a:pt x="601" y="324"/>
                  <a:pt x="576" y="307"/>
                </a:cubicBezTo>
                <a:cubicBezTo>
                  <a:pt x="552" y="290"/>
                  <a:pt x="523" y="282"/>
                  <a:pt x="488" y="282"/>
                </a:cubicBezTo>
                <a:close/>
                <a:moveTo>
                  <a:pt x="481" y="308"/>
                </a:moveTo>
                <a:cubicBezTo>
                  <a:pt x="503" y="308"/>
                  <a:pt x="521" y="314"/>
                  <a:pt x="535" y="328"/>
                </a:cubicBezTo>
                <a:cubicBezTo>
                  <a:pt x="549" y="341"/>
                  <a:pt x="560" y="358"/>
                  <a:pt x="567" y="380"/>
                </a:cubicBezTo>
                <a:cubicBezTo>
                  <a:pt x="575" y="401"/>
                  <a:pt x="579" y="425"/>
                  <a:pt x="581" y="453"/>
                </a:cubicBezTo>
                <a:cubicBezTo>
                  <a:pt x="582" y="496"/>
                  <a:pt x="575" y="531"/>
                  <a:pt x="560" y="560"/>
                </a:cubicBezTo>
                <a:cubicBezTo>
                  <a:pt x="545" y="588"/>
                  <a:pt x="522" y="603"/>
                  <a:pt x="492" y="604"/>
                </a:cubicBezTo>
                <a:cubicBezTo>
                  <a:pt x="463" y="606"/>
                  <a:pt x="440" y="593"/>
                  <a:pt x="422" y="565"/>
                </a:cubicBezTo>
                <a:cubicBezTo>
                  <a:pt x="404" y="537"/>
                  <a:pt x="395" y="503"/>
                  <a:pt x="393" y="462"/>
                </a:cubicBezTo>
                <a:cubicBezTo>
                  <a:pt x="392" y="420"/>
                  <a:pt x="398" y="384"/>
                  <a:pt x="414" y="354"/>
                </a:cubicBezTo>
                <a:cubicBezTo>
                  <a:pt x="429" y="325"/>
                  <a:pt x="451" y="310"/>
                  <a:pt x="481" y="308"/>
                </a:cubicBezTo>
                <a:close/>
                <a:moveTo>
                  <a:pt x="1095" y="223"/>
                </a:moveTo>
                <a:cubicBezTo>
                  <a:pt x="1000" y="321"/>
                  <a:pt x="1000" y="321"/>
                  <a:pt x="1000" y="321"/>
                </a:cubicBezTo>
                <a:cubicBezTo>
                  <a:pt x="1031" y="321"/>
                  <a:pt x="1031" y="321"/>
                  <a:pt x="1031" y="321"/>
                </a:cubicBezTo>
                <a:cubicBezTo>
                  <a:pt x="1031" y="527"/>
                  <a:pt x="1031" y="527"/>
                  <a:pt x="1031" y="527"/>
                </a:cubicBezTo>
                <a:cubicBezTo>
                  <a:pt x="1031" y="560"/>
                  <a:pt x="1041" y="586"/>
                  <a:pt x="1059" y="605"/>
                </a:cubicBezTo>
                <a:cubicBezTo>
                  <a:pt x="1078" y="624"/>
                  <a:pt x="1103" y="633"/>
                  <a:pt x="1133" y="633"/>
                </a:cubicBezTo>
                <a:cubicBezTo>
                  <a:pt x="1152" y="633"/>
                  <a:pt x="1169" y="627"/>
                  <a:pt x="1184" y="616"/>
                </a:cubicBezTo>
                <a:cubicBezTo>
                  <a:pt x="1199" y="604"/>
                  <a:pt x="1207" y="594"/>
                  <a:pt x="1207" y="583"/>
                </a:cubicBezTo>
                <a:cubicBezTo>
                  <a:pt x="1199" y="590"/>
                  <a:pt x="1192" y="595"/>
                  <a:pt x="1187" y="598"/>
                </a:cubicBezTo>
                <a:cubicBezTo>
                  <a:pt x="1182" y="601"/>
                  <a:pt x="1173" y="602"/>
                  <a:pt x="1160" y="602"/>
                </a:cubicBezTo>
                <a:cubicBezTo>
                  <a:pt x="1116" y="602"/>
                  <a:pt x="1093" y="577"/>
                  <a:pt x="1093" y="527"/>
                </a:cubicBezTo>
                <a:cubicBezTo>
                  <a:pt x="1093" y="321"/>
                  <a:pt x="1093" y="321"/>
                  <a:pt x="1093" y="321"/>
                </a:cubicBezTo>
                <a:cubicBezTo>
                  <a:pt x="1170" y="321"/>
                  <a:pt x="1170" y="321"/>
                  <a:pt x="1170" y="321"/>
                </a:cubicBezTo>
                <a:cubicBezTo>
                  <a:pt x="1196" y="290"/>
                  <a:pt x="1196" y="290"/>
                  <a:pt x="1196" y="290"/>
                </a:cubicBezTo>
                <a:cubicBezTo>
                  <a:pt x="1095" y="290"/>
                  <a:pt x="1095" y="290"/>
                  <a:pt x="1095" y="290"/>
                </a:cubicBezTo>
                <a:cubicBezTo>
                  <a:pt x="1095" y="223"/>
                  <a:pt x="1095" y="223"/>
                  <a:pt x="1095" y="223"/>
                </a:cubicBezTo>
                <a:close/>
                <a:moveTo>
                  <a:pt x="1426" y="282"/>
                </a:moveTo>
                <a:cubicBezTo>
                  <a:pt x="1392" y="282"/>
                  <a:pt x="1356" y="299"/>
                  <a:pt x="1316" y="334"/>
                </a:cubicBezTo>
                <a:cubicBezTo>
                  <a:pt x="1316" y="123"/>
                  <a:pt x="1316" y="123"/>
                  <a:pt x="1316" y="123"/>
                </a:cubicBezTo>
                <a:cubicBezTo>
                  <a:pt x="1226" y="141"/>
                  <a:pt x="1226" y="141"/>
                  <a:pt x="1226" y="141"/>
                </a:cubicBezTo>
                <a:cubicBezTo>
                  <a:pt x="1235" y="144"/>
                  <a:pt x="1242" y="148"/>
                  <a:pt x="1246" y="151"/>
                </a:cubicBezTo>
                <a:cubicBezTo>
                  <a:pt x="1250" y="155"/>
                  <a:pt x="1252" y="161"/>
                  <a:pt x="1252" y="170"/>
                </a:cubicBezTo>
                <a:cubicBezTo>
                  <a:pt x="1252" y="599"/>
                  <a:pt x="1252" y="599"/>
                  <a:pt x="1252" y="599"/>
                </a:cubicBezTo>
                <a:cubicBezTo>
                  <a:pt x="1252" y="611"/>
                  <a:pt x="1246" y="620"/>
                  <a:pt x="1233" y="627"/>
                </a:cubicBezTo>
                <a:cubicBezTo>
                  <a:pt x="1336" y="627"/>
                  <a:pt x="1336" y="627"/>
                  <a:pt x="1336" y="627"/>
                </a:cubicBezTo>
                <a:cubicBezTo>
                  <a:pt x="1328" y="622"/>
                  <a:pt x="1323" y="618"/>
                  <a:pt x="1320" y="614"/>
                </a:cubicBezTo>
                <a:cubicBezTo>
                  <a:pt x="1317" y="610"/>
                  <a:pt x="1316" y="605"/>
                  <a:pt x="1316" y="599"/>
                </a:cubicBezTo>
                <a:cubicBezTo>
                  <a:pt x="1316" y="362"/>
                  <a:pt x="1316" y="362"/>
                  <a:pt x="1316" y="362"/>
                </a:cubicBezTo>
                <a:cubicBezTo>
                  <a:pt x="1324" y="352"/>
                  <a:pt x="1335" y="343"/>
                  <a:pt x="1349" y="335"/>
                </a:cubicBezTo>
                <a:cubicBezTo>
                  <a:pt x="1363" y="328"/>
                  <a:pt x="1379" y="324"/>
                  <a:pt x="1395" y="324"/>
                </a:cubicBezTo>
                <a:cubicBezTo>
                  <a:pt x="1424" y="324"/>
                  <a:pt x="1444" y="332"/>
                  <a:pt x="1456" y="347"/>
                </a:cubicBezTo>
                <a:cubicBezTo>
                  <a:pt x="1467" y="362"/>
                  <a:pt x="1473" y="382"/>
                  <a:pt x="1473" y="407"/>
                </a:cubicBezTo>
                <a:cubicBezTo>
                  <a:pt x="1473" y="599"/>
                  <a:pt x="1473" y="599"/>
                  <a:pt x="1473" y="599"/>
                </a:cubicBezTo>
                <a:cubicBezTo>
                  <a:pt x="1473" y="610"/>
                  <a:pt x="1467" y="619"/>
                  <a:pt x="1454" y="627"/>
                </a:cubicBezTo>
                <a:cubicBezTo>
                  <a:pt x="1554" y="627"/>
                  <a:pt x="1554" y="627"/>
                  <a:pt x="1554" y="627"/>
                </a:cubicBezTo>
                <a:cubicBezTo>
                  <a:pt x="1547" y="622"/>
                  <a:pt x="1542" y="618"/>
                  <a:pt x="1539" y="615"/>
                </a:cubicBezTo>
                <a:cubicBezTo>
                  <a:pt x="1537" y="612"/>
                  <a:pt x="1535" y="607"/>
                  <a:pt x="1535" y="599"/>
                </a:cubicBezTo>
                <a:cubicBezTo>
                  <a:pt x="1535" y="383"/>
                  <a:pt x="1535" y="383"/>
                  <a:pt x="1535" y="383"/>
                </a:cubicBezTo>
                <a:cubicBezTo>
                  <a:pt x="1535" y="351"/>
                  <a:pt x="1525" y="326"/>
                  <a:pt x="1504" y="308"/>
                </a:cubicBezTo>
                <a:cubicBezTo>
                  <a:pt x="1483" y="290"/>
                  <a:pt x="1457" y="282"/>
                  <a:pt x="1426" y="282"/>
                </a:cubicBezTo>
                <a:close/>
                <a:moveTo>
                  <a:pt x="2295" y="282"/>
                </a:moveTo>
                <a:cubicBezTo>
                  <a:pt x="2273" y="282"/>
                  <a:pt x="2252" y="288"/>
                  <a:pt x="2231" y="300"/>
                </a:cubicBezTo>
                <a:cubicBezTo>
                  <a:pt x="2210" y="312"/>
                  <a:pt x="2193" y="328"/>
                  <a:pt x="2179" y="345"/>
                </a:cubicBezTo>
                <a:cubicBezTo>
                  <a:pt x="2173" y="325"/>
                  <a:pt x="2160" y="309"/>
                  <a:pt x="2141" y="298"/>
                </a:cubicBezTo>
                <a:cubicBezTo>
                  <a:pt x="2122" y="287"/>
                  <a:pt x="2101" y="282"/>
                  <a:pt x="2080" y="282"/>
                </a:cubicBezTo>
                <a:cubicBezTo>
                  <a:pt x="2059" y="282"/>
                  <a:pt x="2039" y="287"/>
                  <a:pt x="2023" y="297"/>
                </a:cubicBezTo>
                <a:cubicBezTo>
                  <a:pt x="2006" y="306"/>
                  <a:pt x="1989" y="318"/>
                  <a:pt x="1973" y="332"/>
                </a:cubicBezTo>
                <a:cubicBezTo>
                  <a:pt x="1973" y="282"/>
                  <a:pt x="1973" y="282"/>
                  <a:pt x="1973" y="282"/>
                </a:cubicBezTo>
                <a:cubicBezTo>
                  <a:pt x="1884" y="299"/>
                  <a:pt x="1884" y="299"/>
                  <a:pt x="1884" y="299"/>
                </a:cubicBezTo>
                <a:cubicBezTo>
                  <a:pt x="1892" y="301"/>
                  <a:pt x="1898" y="304"/>
                  <a:pt x="1903" y="308"/>
                </a:cubicBezTo>
                <a:cubicBezTo>
                  <a:pt x="1908" y="312"/>
                  <a:pt x="1911" y="319"/>
                  <a:pt x="1911" y="328"/>
                </a:cubicBezTo>
                <a:cubicBezTo>
                  <a:pt x="1911" y="599"/>
                  <a:pt x="1911" y="599"/>
                  <a:pt x="1911" y="599"/>
                </a:cubicBezTo>
                <a:cubicBezTo>
                  <a:pt x="1911" y="610"/>
                  <a:pt x="1904" y="619"/>
                  <a:pt x="1892" y="627"/>
                </a:cubicBezTo>
                <a:cubicBezTo>
                  <a:pt x="1994" y="627"/>
                  <a:pt x="1994" y="627"/>
                  <a:pt x="1994" y="627"/>
                </a:cubicBezTo>
                <a:cubicBezTo>
                  <a:pt x="1986" y="622"/>
                  <a:pt x="1981" y="618"/>
                  <a:pt x="1978" y="614"/>
                </a:cubicBezTo>
                <a:cubicBezTo>
                  <a:pt x="1975" y="611"/>
                  <a:pt x="1973" y="606"/>
                  <a:pt x="1973" y="599"/>
                </a:cubicBezTo>
                <a:cubicBezTo>
                  <a:pt x="1973" y="360"/>
                  <a:pt x="1973" y="360"/>
                  <a:pt x="1973" y="360"/>
                </a:cubicBezTo>
                <a:cubicBezTo>
                  <a:pt x="1994" y="336"/>
                  <a:pt x="2018" y="323"/>
                  <a:pt x="2047" y="323"/>
                </a:cubicBezTo>
                <a:cubicBezTo>
                  <a:pt x="2098" y="323"/>
                  <a:pt x="2123" y="349"/>
                  <a:pt x="2123" y="400"/>
                </a:cubicBezTo>
                <a:cubicBezTo>
                  <a:pt x="2123" y="599"/>
                  <a:pt x="2123" y="599"/>
                  <a:pt x="2123" y="599"/>
                </a:cubicBezTo>
                <a:cubicBezTo>
                  <a:pt x="2123" y="610"/>
                  <a:pt x="2117" y="619"/>
                  <a:pt x="2104" y="627"/>
                </a:cubicBezTo>
                <a:cubicBezTo>
                  <a:pt x="2206" y="627"/>
                  <a:pt x="2206" y="627"/>
                  <a:pt x="2206" y="627"/>
                </a:cubicBezTo>
                <a:cubicBezTo>
                  <a:pt x="2199" y="623"/>
                  <a:pt x="2195" y="619"/>
                  <a:pt x="2191" y="615"/>
                </a:cubicBezTo>
                <a:cubicBezTo>
                  <a:pt x="2188" y="611"/>
                  <a:pt x="2187" y="605"/>
                  <a:pt x="2187" y="599"/>
                </a:cubicBezTo>
                <a:cubicBezTo>
                  <a:pt x="2187" y="380"/>
                  <a:pt x="2187" y="380"/>
                  <a:pt x="2187" y="380"/>
                </a:cubicBezTo>
                <a:cubicBezTo>
                  <a:pt x="2187" y="375"/>
                  <a:pt x="2186" y="372"/>
                  <a:pt x="2185" y="369"/>
                </a:cubicBezTo>
                <a:cubicBezTo>
                  <a:pt x="2207" y="338"/>
                  <a:pt x="2233" y="323"/>
                  <a:pt x="2264" y="323"/>
                </a:cubicBezTo>
                <a:cubicBezTo>
                  <a:pt x="2291" y="323"/>
                  <a:pt x="2310" y="331"/>
                  <a:pt x="2323" y="345"/>
                </a:cubicBezTo>
                <a:cubicBezTo>
                  <a:pt x="2335" y="360"/>
                  <a:pt x="2341" y="380"/>
                  <a:pt x="2341" y="403"/>
                </a:cubicBezTo>
                <a:cubicBezTo>
                  <a:pt x="2341" y="599"/>
                  <a:pt x="2341" y="599"/>
                  <a:pt x="2341" y="599"/>
                </a:cubicBezTo>
                <a:cubicBezTo>
                  <a:pt x="2341" y="609"/>
                  <a:pt x="2334" y="619"/>
                  <a:pt x="2320" y="627"/>
                </a:cubicBezTo>
                <a:cubicBezTo>
                  <a:pt x="2422" y="627"/>
                  <a:pt x="2422" y="627"/>
                  <a:pt x="2422" y="627"/>
                </a:cubicBezTo>
                <a:cubicBezTo>
                  <a:pt x="2415" y="623"/>
                  <a:pt x="2411" y="619"/>
                  <a:pt x="2408" y="615"/>
                </a:cubicBezTo>
                <a:cubicBezTo>
                  <a:pt x="2404" y="611"/>
                  <a:pt x="2403" y="605"/>
                  <a:pt x="2403" y="599"/>
                </a:cubicBezTo>
                <a:cubicBezTo>
                  <a:pt x="2403" y="382"/>
                  <a:pt x="2403" y="382"/>
                  <a:pt x="2403" y="382"/>
                </a:cubicBezTo>
                <a:cubicBezTo>
                  <a:pt x="2403" y="350"/>
                  <a:pt x="2392" y="325"/>
                  <a:pt x="2370" y="308"/>
                </a:cubicBezTo>
                <a:cubicBezTo>
                  <a:pt x="2347" y="290"/>
                  <a:pt x="2323" y="282"/>
                  <a:pt x="2295" y="282"/>
                </a:cubicBezTo>
                <a:close/>
                <a:moveTo>
                  <a:pt x="2880" y="223"/>
                </a:moveTo>
                <a:cubicBezTo>
                  <a:pt x="2785" y="321"/>
                  <a:pt x="2785" y="321"/>
                  <a:pt x="2785" y="321"/>
                </a:cubicBezTo>
                <a:cubicBezTo>
                  <a:pt x="2816" y="321"/>
                  <a:pt x="2816" y="321"/>
                  <a:pt x="2816" y="321"/>
                </a:cubicBezTo>
                <a:cubicBezTo>
                  <a:pt x="2816" y="527"/>
                  <a:pt x="2816" y="527"/>
                  <a:pt x="2816" y="527"/>
                </a:cubicBezTo>
                <a:cubicBezTo>
                  <a:pt x="2816" y="560"/>
                  <a:pt x="2826" y="586"/>
                  <a:pt x="2845" y="605"/>
                </a:cubicBezTo>
                <a:cubicBezTo>
                  <a:pt x="2863" y="624"/>
                  <a:pt x="2888" y="633"/>
                  <a:pt x="2918" y="633"/>
                </a:cubicBezTo>
                <a:cubicBezTo>
                  <a:pt x="2937" y="633"/>
                  <a:pt x="2954" y="627"/>
                  <a:pt x="2969" y="616"/>
                </a:cubicBezTo>
                <a:cubicBezTo>
                  <a:pt x="2984" y="604"/>
                  <a:pt x="2992" y="594"/>
                  <a:pt x="2992" y="583"/>
                </a:cubicBezTo>
                <a:cubicBezTo>
                  <a:pt x="2984" y="590"/>
                  <a:pt x="2977" y="595"/>
                  <a:pt x="2972" y="598"/>
                </a:cubicBezTo>
                <a:cubicBezTo>
                  <a:pt x="2967" y="601"/>
                  <a:pt x="2958" y="602"/>
                  <a:pt x="2945" y="602"/>
                </a:cubicBezTo>
                <a:cubicBezTo>
                  <a:pt x="2901" y="602"/>
                  <a:pt x="2879" y="577"/>
                  <a:pt x="2879" y="527"/>
                </a:cubicBezTo>
                <a:cubicBezTo>
                  <a:pt x="2879" y="321"/>
                  <a:pt x="2879" y="321"/>
                  <a:pt x="2879" y="321"/>
                </a:cubicBezTo>
                <a:cubicBezTo>
                  <a:pt x="2955" y="321"/>
                  <a:pt x="2955" y="321"/>
                  <a:pt x="2955" y="321"/>
                </a:cubicBezTo>
                <a:cubicBezTo>
                  <a:pt x="2981" y="290"/>
                  <a:pt x="2981" y="290"/>
                  <a:pt x="2981" y="290"/>
                </a:cubicBezTo>
                <a:cubicBezTo>
                  <a:pt x="2880" y="290"/>
                  <a:pt x="2880" y="290"/>
                  <a:pt x="2880" y="290"/>
                </a:cubicBezTo>
                <a:cubicBezTo>
                  <a:pt x="2880" y="223"/>
                  <a:pt x="2880" y="223"/>
                  <a:pt x="2880" y="223"/>
                </a:cubicBezTo>
                <a:close/>
                <a:moveTo>
                  <a:pt x="3153" y="282"/>
                </a:moveTo>
                <a:cubicBezTo>
                  <a:pt x="3121" y="282"/>
                  <a:pt x="3093" y="290"/>
                  <a:pt x="3068" y="307"/>
                </a:cubicBezTo>
                <a:cubicBezTo>
                  <a:pt x="3043" y="324"/>
                  <a:pt x="3024" y="346"/>
                  <a:pt x="3011" y="373"/>
                </a:cubicBezTo>
                <a:cubicBezTo>
                  <a:pt x="2998" y="401"/>
                  <a:pt x="2991" y="429"/>
                  <a:pt x="2991" y="458"/>
                </a:cubicBezTo>
                <a:cubicBezTo>
                  <a:pt x="2991" y="503"/>
                  <a:pt x="3005" y="544"/>
                  <a:pt x="3032" y="580"/>
                </a:cubicBezTo>
                <a:cubicBezTo>
                  <a:pt x="3059" y="615"/>
                  <a:pt x="3099" y="633"/>
                  <a:pt x="3151" y="633"/>
                </a:cubicBezTo>
                <a:cubicBezTo>
                  <a:pt x="3182" y="633"/>
                  <a:pt x="3210" y="625"/>
                  <a:pt x="3234" y="608"/>
                </a:cubicBezTo>
                <a:cubicBezTo>
                  <a:pt x="3259" y="592"/>
                  <a:pt x="3278" y="570"/>
                  <a:pt x="3291" y="542"/>
                </a:cubicBezTo>
                <a:cubicBezTo>
                  <a:pt x="3305" y="514"/>
                  <a:pt x="3312" y="486"/>
                  <a:pt x="3312" y="458"/>
                </a:cubicBezTo>
                <a:cubicBezTo>
                  <a:pt x="3312" y="428"/>
                  <a:pt x="3306" y="400"/>
                  <a:pt x="3295" y="373"/>
                </a:cubicBezTo>
                <a:cubicBezTo>
                  <a:pt x="3283" y="346"/>
                  <a:pt x="3265" y="324"/>
                  <a:pt x="3241" y="307"/>
                </a:cubicBezTo>
                <a:cubicBezTo>
                  <a:pt x="3217" y="290"/>
                  <a:pt x="3187" y="282"/>
                  <a:pt x="3153" y="282"/>
                </a:cubicBezTo>
                <a:close/>
                <a:moveTo>
                  <a:pt x="3146" y="308"/>
                </a:moveTo>
                <a:cubicBezTo>
                  <a:pt x="3168" y="308"/>
                  <a:pt x="3185" y="314"/>
                  <a:pt x="3199" y="328"/>
                </a:cubicBezTo>
                <a:cubicBezTo>
                  <a:pt x="3214" y="341"/>
                  <a:pt x="3224" y="358"/>
                  <a:pt x="3232" y="380"/>
                </a:cubicBezTo>
                <a:cubicBezTo>
                  <a:pt x="3239" y="401"/>
                  <a:pt x="3244" y="425"/>
                  <a:pt x="3245" y="453"/>
                </a:cubicBezTo>
                <a:cubicBezTo>
                  <a:pt x="3247" y="496"/>
                  <a:pt x="3240" y="531"/>
                  <a:pt x="3225" y="560"/>
                </a:cubicBezTo>
                <a:cubicBezTo>
                  <a:pt x="3209" y="588"/>
                  <a:pt x="3186" y="603"/>
                  <a:pt x="3156" y="604"/>
                </a:cubicBezTo>
                <a:cubicBezTo>
                  <a:pt x="3128" y="606"/>
                  <a:pt x="3104" y="593"/>
                  <a:pt x="3087" y="565"/>
                </a:cubicBezTo>
                <a:cubicBezTo>
                  <a:pt x="3069" y="537"/>
                  <a:pt x="3059" y="503"/>
                  <a:pt x="3058" y="462"/>
                </a:cubicBezTo>
                <a:cubicBezTo>
                  <a:pt x="3056" y="420"/>
                  <a:pt x="3063" y="384"/>
                  <a:pt x="3078" y="354"/>
                </a:cubicBezTo>
                <a:cubicBezTo>
                  <a:pt x="3093" y="325"/>
                  <a:pt x="3116" y="310"/>
                  <a:pt x="3146" y="308"/>
                </a:cubicBezTo>
                <a:close/>
                <a:moveTo>
                  <a:pt x="3519" y="282"/>
                </a:moveTo>
                <a:cubicBezTo>
                  <a:pt x="3499" y="282"/>
                  <a:pt x="3479" y="287"/>
                  <a:pt x="3460" y="298"/>
                </a:cubicBezTo>
                <a:cubicBezTo>
                  <a:pt x="3441" y="309"/>
                  <a:pt x="3425" y="321"/>
                  <a:pt x="3413" y="334"/>
                </a:cubicBezTo>
                <a:cubicBezTo>
                  <a:pt x="3413" y="282"/>
                  <a:pt x="3413" y="282"/>
                  <a:pt x="3413" y="282"/>
                </a:cubicBezTo>
                <a:cubicBezTo>
                  <a:pt x="3326" y="298"/>
                  <a:pt x="3326" y="298"/>
                  <a:pt x="3326" y="298"/>
                </a:cubicBezTo>
                <a:cubicBezTo>
                  <a:pt x="3342" y="304"/>
                  <a:pt x="3350" y="314"/>
                  <a:pt x="3350" y="328"/>
                </a:cubicBezTo>
                <a:cubicBezTo>
                  <a:pt x="3350" y="599"/>
                  <a:pt x="3350" y="599"/>
                  <a:pt x="3350" y="599"/>
                </a:cubicBezTo>
                <a:cubicBezTo>
                  <a:pt x="3350" y="611"/>
                  <a:pt x="3344" y="620"/>
                  <a:pt x="3332" y="627"/>
                </a:cubicBezTo>
                <a:cubicBezTo>
                  <a:pt x="3432" y="627"/>
                  <a:pt x="3432" y="627"/>
                  <a:pt x="3432" y="627"/>
                </a:cubicBezTo>
                <a:cubicBezTo>
                  <a:pt x="3426" y="623"/>
                  <a:pt x="3421" y="619"/>
                  <a:pt x="3418" y="615"/>
                </a:cubicBezTo>
                <a:cubicBezTo>
                  <a:pt x="3415" y="611"/>
                  <a:pt x="3413" y="605"/>
                  <a:pt x="3413" y="599"/>
                </a:cubicBezTo>
                <a:cubicBezTo>
                  <a:pt x="3413" y="362"/>
                  <a:pt x="3413" y="362"/>
                  <a:pt x="3413" y="362"/>
                </a:cubicBezTo>
                <a:cubicBezTo>
                  <a:pt x="3422" y="351"/>
                  <a:pt x="3433" y="342"/>
                  <a:pt x="3447" y="335"/>
                </a:cubicBezTo>
                <a:cubicBezTo>
                  <a:pt x="3460" y="328"/>
                  <a:pt x="3474" y="324"/>
                  <a:pt x="3487" y="324"/>
                </a:cubicBezTo>
                <a:cubicBezTo>
                  <a:pt x="3539" y="324"/>
                  <a:pt x="3565" y="352"/>
                  <a:pt x="3565" y="409"/>
                </a:cubicBezTo>
                <a:cubicBezTo>
                  <a:pt x="3565" y="599"/>
                  <a:pt x="3565" y="599"/>
                  <a:pt x="3565" y="599"/>
                </a:cubicBezTo>
                <a:cubicBezTo>
                  <a:pt x="3565" y="611"/>
                  <a:pt x="3558" y="620"/>
                  <a:pt x="3546" y="627"/>
                </a:cubicBezTo>
                <a:cubicBezTo>
                  <a:pt x="3646" y="627"/>
                  <a:pt x="3646" y="627"/>
                  <a:pt x="3646" y="627"/>
                </a:cubicBezTo>
                <a:cubicBezTo>
                  <a:pt x="3637" y="620"/>
                  <a:pt x="3632" y="616"/>
                  <a:pt x="3630" y="613"/>
                </a:cubicBezTo>
                <a:cubicBezTo>
                  <a:pt x="3628" y="610"/>
                  <a:pt x="3627" y="605"/>
                  <a:pt x="3627" y="599"/>
                </a:cubicBezTo>
                <a:cubicBezTo>
                  <a:pt x="3627" y="383"/>
                  <a:pt x="3627" y="383"/>
                  <a:pt x="3627" y="383"/>
                </a:cubicBezTo>
                <a:cubicBezTo>
                  <a:pt x="3627" y="362"/>
                  <a:pt x="3622" y="344"/>
                  <a:pt x="3612" y="329"/>
                </a:cubicBezTo>
                <a:cubicBezTo>
                  <a:pt x="3602" y="314"/>
                  <a:pt x="3588" y="302"/>
                  <a:pt x="3571" y="294"/>
                </a:cubicBezTo>
                <a:cubicBezTo>
                  <a:pt x="3554" y="286"/>
                  <a:pt x="3537" y="282"/>
                  <a:pt x="3519" y="282"/>
                </a:cubicBezTo>
                <a:close/>
                <a:moveTo>
                  <a:pt x="2754" y="378"/>
                </a:moveTo>
                <a:cubicBezTo>
                  <a:pt x="2745" y="355"/>
                  <a:pt x="2734" y="337"/>
                  <a:pt x="2720" y="323"/>
                </a:cubicBezTo>
                <a:cubicBezTo>
                  <a:pt x="2705" y="309"/>
                  <a:pt x="2690" y="299"/>
                  <a:pt x="2674" y="292"/>
                </a:cubicBezTo>
                <a:cubicBezTo>
                  <a:pt x="2658" y="285"/>
                  <a:pt x="2642" y="282"/>
                  <a:pt x="2625" y="282"/>
                </a:cubicBezTo>
                <a:cubicBezTo>
                  <a:pt x="2603" y="282"/>
                  <a:pt x="2584" y="286"/>
                  <a:pt x="2566" y="295"/>
                </a:cubicBezTo>
                <a:cubicBezTo>
                  <a:pt x="2548" y="304"/>
                  <a:pt x="2534" y="315"/>
                  <a:pt x="2525" y="326"/>
                </a:cubicBezTo>
                <a:cubicBezTo>
                  <a:pt x="2525" y="282"/>
                  <a:pt x="2525" y="282"/>
                  <a:pt x="2525" y="282"/>
                </a:cubicBezTo>
                <a:cubicBezTo>
                  <a:pt x="2438" y="301"/>
                  <a:pt x="2438" y="301"/>
                  <a:pt x="2438" y="301"/>
                </a:cubicBezTo>
                <a:cubicBezTo>
                  <a:pt x="2454" y="305"/>
                  <a:pt x="2462" y="316"/>
                  <a:pt x="2462" y="331"/>
                </a:cubicBezTo>
                <a:cubicBezTo>
                  <a:pt x="2462" y="766"/>
                  <a:pt x="2462" y="766"/>
                  <a:pt x="2462" y="766"/>
                </a:cubicBezTo>
                <a:cubicBezTo>
                  <a:pt x="2462" y="779"/>
                  <a:pt x="2455" y="788"/>
                  <a:pt x="2443" y="794"/>
                </a:cubicBezTo>
                <a:cubicBezTo>
                  <a:pt x="2544" y="794"/>
                  <a:pt x="2544" y="794"/>
                  <a:pt x="2544" y="794"/>
                </a:cubicBezTo>
                <a:cubicBezTo>
                  <a:pt x="2532" y="788"/>
                  <a:pt x="2525" y="778"/>
                  <a:pt x="2525" y="766"/>
                </a:cubicBezTo>
                <a:cubicBezTo>
                  <a:pt x="2525" y="358"/>
                  <a:pt x="2525" y="358"/>
                  <a:pt x="2525" y="358"/>
                </a:cubicBezTo>
                <a:cubicBezTo>
                  <a:pt x="2534" y="348"/>
                  <a:pt x="2544" y="339"/>
                  <a:pt x="2557" y="332"/>
                </a:cubicBezTo>
                <a:cubicBezTo>
                  <a:pt x="2569" y="325"/>
                  <a:pt x="2583" y="322"/>
                  <a:pt x="2599" y="322"/>
                </a:cubicBezTo>
                <a:cubicBezTo>
                  <a:pt x="2624" y="322"/>
                  <a:pt x="2647" y="332"/>
                  <a:pt x="2667" y="353"/>
                </a:cubicBezTo>
                <a:cubicBezTo>
                  <a:pt x="2688" y="373"/>
                  <a:pt x="2698" y="408"/>
                  <a:pt x="2698" y="458"/>
                </a:cubicBezTo>
                <a:cubicBezTo>
                  <a:pt x="2698" y="504"/>
                  <a:pt x="2689" y="540"/>
                  <a:pt x="2670" y="566"/>
                </a:cubicBezTo>
                <a:cubicBezTo>
                  <a:pt x="2650" y="592"/>
                  <a:pt x="2624" y="604"/>
                  <a:pt x="2592" y="604"/>
                </a:cubicBezTo>
                <a:cubicBezTo>
                  <a:pt x="2568" y="604"/>
                  <a:pt x="2557" y="600"/>
                  <a:pt x="2536" y="582"/>
                </a:cubicBezTo>
                <a:cubicBezTo>
                  <a:pt x="2553" y="627"/>
                  <a:pt x="2553" y="627"/>
                  <a:pt x="2553" y="627"/>
                </a:cubicBezTo>
                <a:cubicBezTo>
                  <a:pt x="2568" y="631"/>
                  <a:pt x="2584" y="633"/>
                  <a:pt x="2601" y="633"/>
                </a:cubicBezTo>
                <a:cubicBezTo>
                  <a:pt x="2652" y="633"/>
                  <a:pt x="2692" y="615"/>
                  <a:pt x="2722" y="578"/>
                </a:cubicBezTo>
                <a:cubicBezTo>
                  <a:pt x="2752" y="541"/>
                  <a:pt x="2767" y="500"/>
                  <a:pt x="2767" y="455"/>
                </a:cubicBezTo>
                <a:cubicBezTo>
                  <a:pt x="2767" y="427"/>
                  <a:pt x="2763" y="401"/>
                  <a:pt x="2754" y="378"/>
                </a:cubicBezTo>
                <a:close/>
                <a:moveTo>
                  <a:pt x="865" y="581"/>
                </a:moveTo>
                <a:cubicBezTo>
                  <a:pt x="854" y="588"/>
                  <a:pt x="840" y="591"/>
                  <a:pt x="824" y="591"/>
                </a:cubicBezTo>
                <a:cubicBezTo>
                  <a:pt x="802" y="591"/>
                  <a:pt x="784" y="582"/>
                  <a:pt x="770" y="566"/>
                </a:cubicBezTo>
                <a:cubicBezTo>
                  <a:pt x="756" y="549"/>
                  <a:pt x="748" y="526"/>
                  <a:pt x="748" y="496"/>
                </a:cubicBezTo>
                <a:cubicBezTo>
                  <a:pt x="748" y="282"/>
                  <a:pt x="748" y="282"/>
                  <a:pt x="748" y="282"/>
                </a:cubicBezTo>
                <a:cubicBezTo>
                  <a:pt x="660" y="299"/>
                  <a:pt x="660" y="299"/>
                  <a:pt x="660" y="299"/>
                </a:cubicBezTo>
                <a:cubicBezTo>
                  <a:pt x="676" y="305"/>
                  <a:pt x="685" y="314"/>
                  <a:pt x="685" y="328"/>
                </a:cubicBezTo>
                <a:cubicBezTo>
                  <a:pt x="685" y="496"/>
                  <a:pt x="685" y="496"/>
                  <a:pt x="685" y="496"/>
                </a:cubicBezTo>
                <a:cubicBezTo>
                  <a:pt x="685" y="544"/>
                  <a:pt x="696" y="579"/>
                  <a:pt x="720" y="601"/>
                </a:cubicBezTo>
                <a:cubicBezTo>
                  <a:pt x="743" y="622"/>
                  <a:pt x="769" y="633"/>
                  <a:pt x="796" y="633"/>
                </a:cubicBezTo>
                <a:cubicBezTo>
                  <a:pt x="827" y="633"/>
                  <a:pt x="856" y="623"/>
                  <a:pt x="882" y="602"/>
                </a:cubicBezTo>
                <a:cubicBezTo>
                  <a:pt x="895" y="559"/>
                  <a:pt x="895" y="559"/>
                  <a:pt x="895" y="559"/>
                </a:cubicBezTo>
                <a:cubicBezTo>
                  <a:pt x="884" y="569"/>
                  <a:pt x="876" y="575"/>
                  <a:pt x="865" y="581"/>
                </a:cubicBezTo>
                <a:close/>
                <a:moveTo>
                  <a:pt x="963" y="568"/>
                </a:moveTo>
                <a:cubicBezTo>
                  <a:pt x="963" y="282"/>
                  <a:pt x="963" y="282"/>
                  <a:pt x="963" y="282"/>
                </a:cubicBezTo>
                <a:cubicBezTo>
                  <a:pt x="875" y="299"/>
                  <a:pt x="875" y="299"/>
                  <a:pt x="875" y="299"/>
                </a:cubicBezTo>
                <a:cubicBezTo>
                  <a:pt x="883" y="301"/>
                  <a:pt x="889" y="304"/>
                  <a:pt x="894" y="308"/>
                </a:cubicBezTo>
                <a:cubicBezTo>
                  <a:pt x="899" y="312"/>
                  <a:pt x="901" y="319"/>
                  <a:pt x="901" y="328"/>
                </a:cubicBezTo>
                <a:cubicBezTo>
                  <a:pt x="901" y="551"/>
                  <a:pt x="901" y="551"/>
                  <a:pt x="901" y="551"/>
                </a:cubicBezTo>
                <a:cubicBezTo>
                  <a:pt x="902" y="583"/>
                  <a:pt x="902" y="583"/>
                  <a:pt x="902" y="583"/>
                </a:cubicBezTo>
                <a:cubicBezTo>
                  <a:pt x="902" y="582"/>
                  <a:pt x="902" y="582"/>
                  <a:pt x="902" y="582"/>
                </a:cubicBezTo>
                <a:cubicBezTo>
                  <a:pt x="902" y="597"/>
                  <a:pt x="904" y="607"/>
                  <a:pt x="908" y="614"/>
                </a:cubicBezTo>
                <a:cubicBezTo>
                  <a:pt x="912" y="621"/>
                  <a:pt x="919" y="627"/>
                  <a:pt x="929" y="633"/>
                </a:cubicBezTo>
                <a:cubicBezTo>
                  <a:pt x="992" y="610"/>
                  <a:pt x="992" y="610"/>
                  <a:pt x="992" y="610"/>
                </a:cubicBezTo>
                <a:cubicBezTo>
                  <a:pt x="973" y="607"/>
                  <a:pt x="963" y="593"/>
                  <a:pt x="963" y="568"/>
                </a:cubicBezTo>
                <a:close/>
                <a:moveTo>
                  <a:pt x="1849" y="599"/>
                </a:moveTo>
                <a:cubicBezTo>
                  <a:pt x="1847" y="594"/>
                  <a:pt x="1846" y="586"/>
                  <a:pt x="1846" y="575"/>
                </a:cubicBezTo>
                <a:cubicBezTo>
                  <a:pt x="1846" y="380"/>
                  <a:pt x="1846" y="380"/>
                  <a:pt x="1846" y="380"/>
                </a:cubicBezTo>
                <a:cubicBezTo>
                  <a:pt x="1846" y="342"/>
                  <a:pt x="1834" y="316"/>
                  <a:pt x="1811" y="302"/>
                </a:cubicBezTo>
                <a:cubicBezTo>
                  <a:pt x="1787" y="289"/>
                  <a:pt x="1761" y="282"/>
                  <a:pt x="1731" y="282"/>
                </a:cubicBezTo>
                <a:cubicBezTo>
                  <a:pt x="1692" y="282"/>
                  <a:pt x="1653" y="294"/>
                  <a:pt x="1616" y="318"/>
                </a:cubicBezTo>
                <a:cubicBezTo>
                  <a:pt x="1617" y="408"/>
                  <a:pt x="1617" y="408"/>
                  <a:pt x="1617" y="408"/>
                </a:cubicBezTo>
                <a:cubicBezTo>
                  <a:pt x="1627" y="378"/>
                  <a:pt x="1641" y="353"/>
                  <a:pt x="1657" y="336"/>
                </a:cubicBezTo>
                <a:cubicBezTo>
                  <a:pt x="1673" y="318"/>
                  <a:pt x="1695" y="309"/>
                  <a:pt x="1722" y="309"/>
                </a:cubicBezTo>
                <a:cubicBezTo>
                  <a:pt x="1744" y="309"/>
                  <a:pt x="1760" y="315"/>
                  <a:pt x="1770" y="328"/>
                </a:cubicBezTo>
                <a:cubicBezTo>
                  <a:pt x="1780" y="340"/>
                  <a:pt x="1785" y="355"/>
                  <a:pt x="1785" y="373"/>
                </a:cubicBezTo>
                <a:cubicBezTo>
                  <a:pt x="1785" y="391"/>
                  <a:pt x="1784" y="401"/>
                  <a:pt x="1782" y="403"/>
                </a:cubicBezTo>
                <a:cubicBezTo>
                  <a:pt x="1776" y="411"/>
                  <a:pt x="1767" y="416"/>
                  <a:pt x="1754" y="420"/>
                </a:cubicBezTo>
                <a:cubicBezTo>
                  <a:pt x="1742" y="424"/>
                  <a:pt x="1722" y="430"/>
                  <a:pt x="1693" y="439"/>
                </a:cubicBezTo>
                <a:cubicBezTo>
                  <a:pt x="1664" y="447"/>
                  <a:pt x="1644" y="455"/>
                  <a:pt x="1633" y="462"/>
                </a:cubicBezTo>
                <a:cubicBezTo>
                  <a:pt x="1601" y="481"/>
                  <a:pt x="1584" y="509"/>
                  <a:pt x="1584" y="544"/>
                </a:cubicBezTo>
                <a:cubicBezTo>
                  <a:pt x="1584" y="564"/>
                  <a:pt x="1592" y="584"/>
                  <a:pt x="1607" y="604"/>
                </a:cubicBezTo>
                <a:cubicBezTo>
                  <a:pt x="1621" y="623"/>
                  <a:pt x="1643" y="633"/>
                  <a:pt x="1672" y="633"/>
                </a:cubicBezTo>
                <a:cubicBezTo>
                  <a:pt x="1706" y="633"/>
                  <a:pt x="1737" y="622"/>
                  <a:pt x="1765" y="599"/>
                </a:cubicBezTo>
                <a:cubicBezTo>
                  <a:pt x="1779" y="560"/>
                  <a:pt x="1779" y="560"/>
                  <a:pt x="1779" y="560"/>
                </a:cubicBezTo>
                <a:cubicBezTo>
                  <a:pt x="1756" y="581"/>
                  <a:pt x="1730" y="592"/>
                  <a:pt x="1702" y="592"/>
                </a:cubicBezTo>
                <a:cubicBezTo>
                  <a:pt x="1685" y="592"/>
                  <a:pt x="1672" y="586"/>
                  <a:pt x="1662" y="576"/>
                </a:cubicBezTo>
                <a:cubicBezTo>
                  <a:pt x="1652" y="565"/>
                  <a:pt x="1646" y="550"/>
                  <a:pt x="1646" y="532"/>
                </a:cubicBezTo>
                <a:cubicBezTo>
                  <a:pt x="1646" y="515"/>
                  <a:pt x="1652" y="501"/>
                  <a:pt x="1662" y="491"/>
                </a:cubicBezTo>
                <a:cubicBezTo>
                  <a:pt x="1672" y="481"/>
                  <a:pt x="1687" y="472"/>
                  <a:pt x="1707" y="464"/>
                </a:cubicBezTo>
                <a:cubicBezTo>
                  <a:pt x="1749" y="451"/>
                  <a:pt x="1775" y="442"/>
                  <a:pt x="1785" y="437"/>
                </a:cubicBezTo>
                <a:cubicBezTo>
                  <a:pt x="1785" y="554"/>
                  <a:pt x="1785" y="554"/>
                  <a:pt x="1785" y="554"/>
                </a:cubicBezTo>
                <a:cubicBezTo>
                  <a:pt x="1785" y="554"/>
                  <a:pt x="1786" y="579"/>
                  <a:pt x="1786" y="579"/>
                </a:cubicBezTo>
                <a:cubicBezTo>
                  <a:pt x="1786" y="597"/>
                  <a:pt x="1788" y="608"/>
                  <a:pt x="1792" y="614"/>
                </a:cubicBezTo>
                <a:cubicBezTo>
                  <a:pt x="1795" y="620"/>
                  <a:pt x="1802" y="626"/>
                  <a:pt x="1811" y="634"/>
                </a:cubicBezTo>
                <a:cubicBezTo>
                  <a:pt x="1868" y="609"/>
                  <a:pt x="1868" y="609"/>
                  <a:pt x="1868" y="609"/>
                </a:cubicBezTo>
                <a:cubicBezTo>
                  <a:pt x="1858" y="607"/>
                  <a:pt x="1851" y="603"/>
                  <a:pt x="1849" y="599"/>
                </a:cubicBezTo>
                <a:close/>
                <a:moveTo>
                  <a:pt x="1464" y="17"/>
                </a:moveTo>
                <a:cubicBezTo>
                  <a:pt x="1464" y="11"/>
                  <a:pt x="1468" y="7"/>
                  <a:pt x="1473" y="5"/>
                </a:cubicBezTo>
                <a:cubicBezTo>
                  <a:pt x="1428" y="5"/>
                  <a:pt x="1428" y="5"/>
                  <a:pt x="1428" y="5"/>
                </a:cubicBezTo>
                <a:cubicBezTo>
                  <a:pt x="1432" y="7"/>
                  <a:pt x="1437" y="11"/>
                  <a:pt x="1437" y="17"/>
                </a:cubicBezTo>
                <a:cubicBezTo>
                  <a:pt x="1437" y="135"/>
                  <a:pt x="1437" y="135"/>
                  <a:pt x="1437" y="135"/>
                </a:cubicBezTo>
                <a:cubicBezTo>
                  <a:pt x="1437" y="183"/>
                  <a:pt x="1478" y="198"/>
                  <a:pt x="1509" y="198"/>
                </a:cubicBezTo>
                <a:cubicBezTo>
                  <a:pt x="1544" y="198"/>
                  <a:pt x="1573" y="181"/>
                  <a:pt x="1573" y="135"/>
                </a:cubicBezTo>
                <a:cubicBezTo>
                  <a:pt x="1574" y="17"/>
                  <a:pt x="1574" y="17"/>
                  <a:pt x="1574" y="17"/>
                </a:cubicBezTo>
                <a:cubicBezTo>
                  <a:pt x="1574" y="11"/>
                  <a:pt x="1577" y="7"/>
                  <a:pt x="1582" y="5"/>
                </a:cubicBezTo>
                <a:cubicBezTo>
                  <a:pt x="1551" y="5"/>
                  <a:pt x="1551" y="5"/>
                  <a:pt x="1551" y="5"/>
                </a:cubicBezTo>
                <a:cubicBezTo>
                  <a:pt x="1555" y="7"/>
                  <a:pt x="1558" y="11"/>
                  <a:pt x="1558" y="17"/>
                </a:cubicBezTo>
                <a:cubicBezTo>
                  <a:pt x="1559" y="136"/>
                  <a:pt x="1559" y="136"/>
                  <a:pt x="1559" y="136"/>
                </a:cubicBezTo>
                <a:cubicBezTo>
                  <a:pt x="1559" y="161"/>
                  <a:pt x="1547" y="185"/>
                  <a:pt x="1510" y="185"/>
                </a:cubicBezTo>
                <a:cubicBezTo>
                  <a:pt x="1470" y="185"/>
                  <a:pt x="1464" y="155"/>
                  <a:pt x="1464" y="136"/>
                </a:cubicBezTo>
                <a:cubicBezTo>
                  <a:pt x="1464" y="17"/>
                  <a:pt x="1464" y="17"/>
                  <a:pt x="1464" y="17"/>
                </a:cubicBezTo>
                <a:close/>
                <a:moveTo>
                  <a:pt x="1750" y="17"/>
                </a:moveTo>
                <a:cubicBezTo>
                  <a:pt x="1750" y="141"/>
                  <a:pt x="1750" y="141"/>
                  <a:pt x="1750" y="141"/>
                </a:cubicBezTo>
                <a:cubicBezTo>
                  <a:pt x="1639" y="5"/>
                  <a:pt x="1639" y="5"/>
                  <a:pt x="1639" y="5"/>
                </a:cubicBezTo>
                <a:cubicBezTo>
                  <a:pt x="1599" y="5"/>
                  <a:pt x="1599" y="5"/>
                  <a:pt x="1599" y="5"/>
                </a:cubicBezTo>
                <a:cubicBezTo>
                  <a:pt x="1606" y="8"/>
                  <a:pt x="1609" y="12"/>
                  <a:pt x="1612" y="15"/>
                </a:cubicBezTo>
                <a:cubicBezTo>
                  <a:pt x="1615" y="19"/>
                  <a:pt x="1615" y="20"/>
                  <a:pt x="1615" y="28"/>
                </a:cubicBezTo>
                <a:cubicBezTo>
                  <a:pt x="1615" y="183"/>
                  <a:pt x="1615" y="183"/>
                  <a:pt x="1615" y="183"/>
                </a:cubicBezTo>
                <a:cubicBezTo>
                  <a:pt x="1615" y="189"/>
                  <a:pt x="1612" y="193"/>
                  <a:pt x="1608" y="195"/>
                </a:cubicBezTo>
                <a:cubicBezTo>
                  <a:pt x="1638" y="195"/>
                  <a:pt x="1638" y="195"/>
                  <a:pt x="1638" y="195"/>
                </a:cubicBezTo>
                <a:cubicBezTo>
                  <a:pt x="1633" y="193"/>
                  <a:pt x="1630" y="189"/>
                  <a:pt x="1630" y="183"/>
                </a:cubicBezTo>
                <a:cubicBezTo>
                  <a:pt x="1630" y="36"/>
                  <a:pt x="1630" y="36"/>
                  <a:pt x="1630" y="36"/>
                </a:cubicBezTo>
                <a:cubicBezTo>
                  <a:pt x="1630" y="39"/>
                  <a:pt x="1764" y="201"/>
                  <a:pt x="1764" y="201"/>
                </a:cubicBezTo>
                <a:cubicBezTo>
                  <a:pt x="1764" y="17"/>
                  <a:pt x="1764" y="17"/>
                  <a:pt x="1764" y="17"/>
                </a:cubicBezTo>
                <a:cubicBezTo>
                  <a:pt x="1764" y="11"/>
                  <a:pt x="1767" y="7"/>
                  <a:pt x="1772" y="5"/>
                </a:cubicBezTo>
                <a:cubicBezTo>
                  <a:pt x="1743" y="5"/>
                  <a:pt x="1743" y="5"/>
                  <a:pt x="1743" y="5"/>
                </a:cubicBezTo>
                <a:cubicBezTo>
                  <a:pt x="1747" y="7"/>
                  <a:pt x="1750" y="11"/>
                  <a:pt x="1750" y="17"/>
                </a:cubicBezTo>
                <a:close/>
                <a:moveTo>
                  <a:pt x="1841" y="5"/>
                </a:moveTo>
                <a:cubicBezTo>
                  <a:pt x="1799" y="5"/>
                  <a:pt x="1799" y="5"/>
                  <a:pt x="1799" y="5"/>
                </a:cubicBezTo>
                <a:cubicBezTo>
                  <a:pt x="1804" y="7"/>
                  <a:pt x="1807" y="11"/>
                  <a:pt x="1807" y="17"/>
                </a:cubicBezTo>
                <a:cubicBezTo>
                  <a:pt x="1807" y="183"/>
                  <a:pt x="1807" y="183"/>
                  <a:pt x="1807" y="183"/>
                </a:cubicBezTo>
                <a:cubicBezTo>
                  <a:pt x="1807" y="189"/>
                  <a:pt x="1804" y="193"/>
                  <a:pt x="1799" y="195"/>
                </a:cubicBezTo>
                <a:cubicBezTo>
                  <a:pt x="1841" y="195"/>
                  <a:pt x="1841" y="195"/>
                  <a:pt x="1841" y="195"/>
                </a:cubicBezTo>
                <a:cubicBezTo>
                  <a:pt x="1837" y="193"/>
                  <a:pt x="1833" y="189"/>
                  <a:pt x="1833" y="183"/>
                </a:cubicBezTo>
                <a:cubicBezTo>
                  <a:pt x="1833" y="17"/>
                  <a:pt x="1833" y="17"/>
                  <a:pt x="1833" y="17"/>
                </a:cubicBezTo>
                <a:cubicBezTo>
                  <a:pt x="1833" y="11"/>
                  <a:pt x="1837" y="7"/>
                  <a:pt x="1841" y="5"/>
                </a:cubicBezTo>
                <a:close/>
                <a:moveTo>
                  <a:pt x="2001" y="18"/>
                </a:moveTo>
                <a:cubicBezTo>
                  <a:pt x="2001" y="19"/>
                  <a:pt x="1952" y="151"/>
                  <a:pt x="1952" y="151"/>
                </a:cubicBezTo>
                <a:cubicBezTo>
                  <a:pt x="1952" y="151"/>
                  <a:pt x="1902" y="22"/>
                  <a:pt x="1902" y="21"/>
                </a:cubicBezTo>
                <a:cubicBezTo>
                  <a:pt x="1900" y="14"/>
                  <a:pt x="1900" y="8"/>
                  <a:pt x="1907" y="5"/>
                </a:cubicBezTo>
                <a:cubicBezTo>
                  <a:pt x="1856" y="5"/>
                  <a:pt x="1856" y="5"/>
                  <a:pt x="1856" y="5"/>
                </a:cubicBezTo>
                <a:cubicBezTo>
                  <a:pt x="1865" y="8"/>
                  <a:pt x="1868" y="13"/>
                  <a:pt x="1871" y="18"/>
                </a:cubicBezTo>
                <a:cubicBezTo>
                  <a:pt x="1876" y="29"/>
                  <a:pt x="1948" y="203"/>
                  <a:pt x="1948" y="203"/>
                </a:cubicBezTo>
                <a:cubicBezTo>
                  <a:pt x="1948" y="203"/>
                  <a:pt x="2013" y="29"/>
                  <a:pt x="2017" y="18"/>
                </a:cubicBezTo>
                <a:cubicBezTo>
                  <a:pt x="2021" y="11"/>
                  <a:pt x="2020" y="10"/>
                  <a:pt x="2027" y="5"/>
                </a:cubicBezTo>
                <a:cubicBezTo>
                  <a:pt x="1997" y="5"/>
                  <a:pt x="1997" y="5"/>
                  <a:pt x="1997" y="5"/>
                </a:cubicBezTo>
                <a:cubicBezTo>
                  <a:pt x="2003" y="8"/>
                  <a:pt x="2004" y="12"/>
                  <a:pt x="2001" y="18"/>
                </a:cubicBezTo>
                <a:close/>
                <a:moveTo>
                  <a:pt x="2145" y="30"/>
                </a:moveTo>
                <a:cubicBezTo>
                  <a:pt x="2144" y="5"/>
                  <a:pt x="2144" y="5"/>
                  <a:pt x="2144" y="5"/>
                </a:cubicBezTo>
                <a:cubicBezTo>
                  <a:pt x="2039" y="5"/>
                  <a:pt x="2039" y="5"/>
                  <a:pt x="2039" y="5"/>
                </a:cubicBezTo>
                <a:cubicBezTo>
                  <a:pt x="2043" y="7"/>
                  <a:pt x="2047" y="11"/>
                  <a:pt x="2047" y="17"/>
                </a:cubicBezTo>
                <a:cubicBezTo>
                  <a:pt x="2047" y="183"/>
                  <a:pt x="2047" y="183"/>
                  <a:pt x="2047" y="183"/>
                </a:cubicBezTo>
                <a:cubicBezTo>
                  <a:pt x="2047" y="189"/>
                  <a:pt x="2043" y="193"/>
                  <a:pt x="2038" y="195"/>
                </a:cubicBezTo>
                <a:cubicBezTo>
                  <a:pt x="2151" y="195"/>
                  <a:pt x="2151" y="195"/>
                  <a:pt x="2151" y="195"/>
                </a:cubicBezTo>
                <a:cubicBezTo>
                  <a:pt x="2157" y="164"/>
                  <a:pt x="2157" y="164"/>
                  <a:pt x="2157" y="164"/>
                </a:cubicBezTo>
                <a:cubicBezTo>
                  <a:pt x="2146" y="182"/>
                  <a:pt x="2136" y="182"/>
                  <a:pt x="2105" y="182"/>
                </a:cubicBezTo>
                <a:cubicBezTo>
                  <a:pt x="2092" y="182"/>
                  <a:pt x="2079" y="181"/>
                  <a:pt x="2073" y="180"/>
                </a:cubicBezTo>
                <a:cubicBezTo>
                  <a:pt x="2073" y="97"/>
                  <a:pt x="2073" y="97"/>
                  <a:pt x="2073" y="97"/>
                </a:cubicBezTo>
                <a:cubicBezTo>
                  <a:pt x="2119" y="97"/>
                  <a:pt x="2119" y="97"/>
                  <a:pt x="2119" y="97"/>
                </a:cubicBezTo>
                <a:cubicBezTo>
                  <a:pt x="2123" y="97"/>
                  <a:pt x="2127" y="102"/>
                  <a:pt x="2128" y="105"/>
                </a:cubicBezTo>
                <a:cubicBezTo>
                  <a:pt x="2128" y="75"/>
                  <a:pt x="2128" y="75"/>
                  <a:pt x="2128" y="75"/>
                </a:cubicBezTo>
                <a:cubicBezTo>
                  <a:pt x="2127" y="78"/>
                  <a:pt x="2123" y="83"/>
                  <a:pt x="2119" y="83"/>
                </a:cubicBezTo>
                <a:cubicBezTo>
                  <a:pt x="2073" y="83"/>
                  <a:pt x="2073" y="83"/>
                  <a:pt x="2073" y="83"/>
                </a:cubicBezTo>
                <a:cubicBezTo>
                  <a:pt x="2073" y="19"/>
                  <a:pt x="2073" y="19"/>
                  <a:pt x="2073" y="19"/>
                </a:cubicBezTo>
                <a:cubicBezTo>
                  <a:pt x="2073" y="19"/>
                  <a:pt x="2116" y="20"/>
                  <a:pt x="2121" y="20"/>
                </a:cubicBezTo>
                <a:cubicBezTo>
                  <a:pt x="2133" y="20"/>
                  <a:pt x="2139" y="23"/>
                  <a:pt x="2145" y="30"/>
                </a:cubicBezTo>
                <a:close/>
                <a:moveTo>
                  <a:pt x="2248" y="99"/>
                </a:moveTo>
                <a:cubicBezTo>
                  <a:pt x="2265" y="97"/>
                  <a:pt x="2292" y="82"/>
                  <a:pt x="2292" y="52"/>
                </a:cubicBezTo>
                <a:cubicBezTo>
                  <a:pt x="2292" y="34"/>
                  <a:pt x="2280" y="5"/>
                  <a:pt x="2224" y="5"/>
                </a:cubicBezTo>
                <a:cubicBezTo>
                  <a:pt x="2171" y="5"/>
                  <a:pt x="2171" y="5"/>
                  <a:pt x="2171" y="5"/>
                </a:cubicBezTo>
                <a:cubicBezTo>
                  <a:pt x="2176" y="7"/>
                  <a:pt x="2179" y="11"/>
                  <a:pt x="2179" y="17"/>
                </a:cubicBezTo>
                <a:cubicBezTo>
                  <a:pt x="2179" y="183"/>
                  <a:pt x="2179" y="183"/>
                  <a:pt x="2179" y="183"/>
                </a:cubicBezTo>
                <a:cubicBezTo>
                  <a:pt x="2179" y="189"/>
                  <a:pt x="2176" y="193"/>
                  <a:pt x="2171" y="195"/>
                </a:cubicBezTo>
                <a:cubicBezTo>
                  <a:pt x="2213" y="195"/>
                  <a:pt x="2213" y="195"/>
                  <a:pt x="2213" y="195"/>
                </a:cubicBezTo>
                <a:cubicBezTo>
                  <a:pt x="2209" y="193"/>
                  <a:pt x="2205" y="189"/>
                  <a:pt x="2205" y="183"/>
                </a:cubicBezTo>
                <a:cubicBezTo>
                  <a:pt x="2205" y="107"/>
                  <a:pt x="2205" y="107"/>
                  <a:pt x="2205" y="107"/>
                </a:cubicBezTo>
                <a:cubicBezTo>
                  <a:pt x="2205" y="107"/>
                  <a:pt x="2216" y="107"/>
                  <a:pt x="2221" y="107"/>
                </a:cubicBezTo>
                <a:cubicBezTo>
                  <a:pt x="2236" y="107"/>
                  <a:pt x="2242" y="119"/>
                  <a:pt x="2249" y="131"/>
                </a:cubicBezTo>
                <a:cubicBezTo>
                  <a:pt x="2259" y="146"/>
                  <a:pt x="2269" y="162"/>
                  <a:pt x="2283" y="183"/>
                </a:cubicBezTo>
                <a:cubicBezTo>
                  <a:pt x="2288" y="189"/>
                  <a:pt x="2295" y="196"/>
                  <a:pt x="2306" y="196"/>
                </a:cubicBezTo>
                <a:cubicBezTo>
                  <a:pt x="2335" y="195"/>
                  <a:pt x="2335" y="195"/>
                  <a:pt x="2335" y="195"/>
                </a:cubicBezTo>
                <a:cubicBezTo>
                  <a:pt x="2335" y="195"/>
                  <a:pt x="2323" y="191"/>
                  <a:pt x="2317" y="184"/>
                </a:cubicBezTo>
                <a:cubicBezTo>
                  <a:pt x="2305" y="171"/>
                  <a:pt x="2275" y="120"/>
                  <a:pt x="2275" y="120"/>
                </a:cubicBezTo>
                <a:cubicBezTo>
                  <a:pt x="2271" y="114"/>
                  <a:pt x="2263" y="102"/>
                  <a:pt x="2248" y="99"/>
                </a:cubicBezTo>
                <a:close/>
                <a:moveTo>
                  <a:pt x="2205" y="17"/>
                </a:moveTo>
                <a:cubicBezTo>
                  <a:pt x="2205" y="17"/>
                  <a:pt x="2214" y="16"/>
                  <a:pt x="2226" y="16"/>
                </a:cubicBezTo>
                <a:cubicBezTo>
                  <a:pt x="2256" y="16"/>
                  <a:pt x="2264" y="39"/>
                  <a:pt x="2264" y="52"/>
                </a:cubicBezTo>
                <a:cubicBezTo>
                  <a:pt x="2264" y="82"/>
                  <a:pt x="2243" y="93"/>
                  <a:pt x="2221" y="93"/>
                </a:cubicBezTo>
                <a:cubicBezTo>
                  <a:pt x="2214" y="93"/>
                  <a:pt x="2205" y="93"/>
                  <a:pt x="2205" y="93"/>
                </a:cubicBezTo>
                <a:cubicBezTo>
                  <a:pt x="2205" y="17"/>
                  <a:pt x="2205" y="17"/>
                  <a:pt x="2205" y="17"/>
                </a:cubicBezTo>
                <a:close/>
                <a:moveTo>
                  <a:pt x="2450" y="141"/>
                </a:moveTo>
                <a:cubicBezTo>
                  <a:pt x="2450" y="103"/>
                  <a:pt x="2424" y="94"/>
                  <a:pt x="2397" y="81"/>
                </a:cubicBezTo>
                <a:cubicBezTo>
                  <a:pt x="2370" y="68"/>
                  <a:pt x="2359" y="61"/>
                  <a:pt x="2359" y="43"/>
                </a:cubicBezTo>
                <a:cubicBezTo>
                  <a:pt x="2359" y="31"/>
                  <a:pt x="2366" y="13"/>
                  <a:pt x="2390" y="13"/>
                </a:cubicBezTo>
                <a:cubicBezTo>
                  <a:pt x="2416" y="13"/>
                  <a:pt x="2432" y="36"/>
                  <a:pt x="2436" y="50"/>
                </a:cubicBezTo>
                <a:cubicBezTo>
                  <a:pt x="2434" y="13"/>
                  <a:pt x="2434" y="13"/>
                  <a:pt x="2434" y="13"/>
                </a:cubicBezTo>
                <a:cubicBezTo>
                  <a:pt x="2421" y="4"/>
                  <a:pt x="2404" y="2"/>
                  <a:pt x="2394" y="2"/>
                </a:cubicBezTo>
                <a:cubicBezTo>
                  <a:pt x="2367" y="2"/>
                  <a:pt x="2336" y="18"/>
                  <a:pt x="2336" y="52"/>
                </a:cubicBezTo>
                <a:cubicBezTo>
                  <a:pt x="2336" y="75"/>
                  <a:pt x="2350" y="89"/>
                  <a:pt x="2377" y="103"/>
                </a:cubicBezTo>
                <a:cubicBezTo>
                  <a:pt x="2404" y="116"/>
                  <a:pt x="2424" y="122"/>
                  <a:pt x="2424" y="149"/>
                </a:cubicBezTo>
                <a:cubicBezTo>
                  <a:pt x="2424" y="162"/>
                  <a:pt x="2416" y="186"/>
                  <a:pt x="2386" y="186"/>
                </a:cubicBezTo>
                <a:cubicBezTo>
                  <a:pt x="2356" y="186"/>
                  <a:pt x="2341" y="160"/>
                  <a:pt x="2335" y="140"/>
                </a:cubicBezTo>
                <a:cubicBezTo>
                  <a:pt x="2336" y="182"/>
                  <a:pt x="2336" y="182"/>
                  <a:pt x="2336" y="182"/>
                </a:cubicBezTo>
                <a:cubicBezTo>
                  <a:pt x="2346" y="188"/>
                  <a:pt x="2364" y="198"/>
                  <a:pt x="2388" y="198"/>
                </a:cubicBezTo>
                <a:cubicBezTo>
                  <a:pt x="2418" y="198"/>
                  <a:pt x="2450" y="176"/>
                  <a:pt x="2450" y="141"/>
                </a:cubicBezTo>
                <a:close/>
                <a:moveTo>
                  <a:pt x="2510" y="5"/>
                </a:moveTo>
                <a:cubicBezTo>
                  <a:pt x="2468" y="5"/>
                  <a:pt x="2468" y="5"/>
                  <a:pt x="2468" y="5"/>
                </a:cubicBezTo>
                <a:cubicBezTo>
                  <a:pt x="2473" y="7"/>
                  <a:pt x="2476" y="11"/>
                  <a:pt x="2476" y="17"/>
                </a:cubicBezTo>
                <a:cubicBezTo>
                  <a:pt x="2476" y="183"/>
                  <a:pt x="2476" y="183"/>
                  <a:pt x="2476" y="183"/>
                </a:cubicBezTo>
                <a:cubicBezTo>
                  <a:pt x="2476" y="189"/>
                  <a:pt x="2473" y="193"/>
                  <a:pt x="2468" y="195"/>
                </a:cubicBezTo>
                <a:cubicBezTo>
                  <a:pt x="2510" y="195"/>
                  <a:pt x="2510" y="195"/>
                  <a:pt x="2510" y="195"/>
                </a:cubicBezTo>
                <a:cubicBezTo>
                  <a:pt x="2505" y="193"/>
                  <a:pt x="2502" y="189"/>
                  <a:pt x="2502" y="183"/>
                </a:cubicBezTo>
                <a:cubicBezTo>
                  <a:pt x="2502" y="17"/>
                  <a:pt x="2502" y="17"/>
                  <a:pt x="2502" y="17"/>
                </a:cubicBezTo>
                <a:cubicBezTo>
                  <a:pt x="2502" y="11"/>
                  <a:pt x="2505" y="7"/>
                  <a:pt x="2510" y="5"/>
                </a:cubicBezTo>
                <a:close/>
                <a:moveTo>
                  <a:pt x="2613" y="18"/>
                </a:moveTo>
                <a:cubicBezTo>
                  <a:pt x="2633" y="18"/>
                  <a:pt x="2659" y="20"/>
                  <a:pt x="2659" y="20"/>
                </a:cubicBezTo>
                <a:cubicBezTo>
                  <a:pt x="2666" y="21"/>
                  <a:pt x="2670" y="27"/>
                  <a:pt x="2673" y="31"/>
                </a:cubicBezTo>
                <a:cubicBezTo>
                  <a:pt x="2673" y="5"/>
                  <a:pt x="2673" y="5"/>
                  <a:pt x="2673" y="5"/>
                </a:cubicBezTo>
                <a:cubicBezTo>
                  <a:pt x="2525" y="5"/>
                  <a:pt x="2525" y="5"/>
                  <a:pt x="2525" y="5"/>
                </a:cubicBezTo>
                <a:cubicBezTo>
                  <a:pt x="2525" y="31"/>
                  <a:pt x="2525" y="31"/>
                  <a:pt x="2525" y="31"/>
                </a:cubicBezTo>
                <a:cubicBezTo>
                  <a:pt x="2528" y="27"/>
                  <a:pt x="2533" y="20"/>
                  <a:pt x="2540" y="20"/>
                </a:cubicBezTo>
                <a:cubicBezTo>
                  <a:pt x="2540" y="20"/>
                  <a:pt x="2565" y="18"/>
                  <a:pt x="2586" y="18"/>
                </a:cubicBezTo>
                <a:cubicBezTo>
                  <a:pt x="2586" y="183"/>
                  <a:pt x="2586" y="183"/>
                  <a:pt x="2586" y="183"/>
                </a:cubicBezTo>
                <a:cubicBezTo>
                  <a:pt x="2586" y="189"/>
                  <a:pt x="2583" y="193"/>
                  <a:pt x="2579" y="195"/>
                </a:cubicBezTo>
                <a:cubicBezTo>
                  <a:pt x="2620" y="195"/>
                  <a:pt x="2620" y="195"/>
                  <a:pt x="2620" y="195"/>
                </a:cubicBezTo>
                <a:cubicBezTo>
                  <a:pt x="2616" y="193"/>
                  <a:pt x="2613" y="189"/>
                  <a:pt x="2613" y="183"/>
                </a:cubicBezTo>
                <a:cubicBezTo>
                  <a:pt x="2613" y="18"/>
                  <a:pt x="2613" y="18"/>
                  <a:pt x="2613" y="18"/>
                </a:cubicBezTo>
                <a:close/>
                <a:moveTo>
                  <a:pt x="2838" y="5"/>
                </a:moveTo>
                <a:cubicBezTo>
                  <a:pt x="2800" y="5"/>
                  <a:pt x="2800" y="5"/>
                  <a:pt x="2800" y="5"/>
                </a:cubicBezTo>
                <a:cubicBezTo>
                  <a:pt x="2808" y="7"/>
                  <a:pt x="2810" y="11"/>
                  <a:pt x="2806" y="18"/>
                </a:cubicBezTo>
                <a:cubicBezTo>
                  <a:pt x="2768" y="91"/>
                  <a:pt x="2768" y="91"/>
                  <a:pt x="2768" y="91"/>
                </a:cubicBezTo>
                <a:cubicBezTo>
                  <a:pt x="2729" y="22"/>
                  <a:pt x="2729" y="22"/>
                  <a:pt x="2729" y="22"/>
                </a:cubicBezTo>
                <a:cubicBezTo>
                  <a:pt x="2722" y="9"/>
                  <a:pt x="2727" y="8"/>
                  <a:pt x="2733" y="5"/>
                </a:cubicBezTo>
                <a:cubicBezTo>
                  <a:pt x="2679" y="5"/>
                  <a:pt x="2679" y="5"/>
                  <a:pt x="2679" y="5"/>
                </a:cubicBezTo>
                <a:cubicBezTo>
                  <a:pt x="2687" y="9"/>
                  <a:pt x="2690" y="12"/>
                  <a:pt x="2695" y="18"/>
                </a:cubicBezTo>
                <a:cubicBezTo>
                  <a:pt x="2748" y="106"/>
                  <a:pt x="2748" y="106"/>
                  <a:pt x="2748" y="106"/>
                </a:cubicBezTo>
                <a:cubicBezTo>
                  <a:pt x="2748" y="183"/>
                  <a:pt x="2748" y="183"/>
                  <a:pt x="2748" y="183"/>
                </a:cubicBezTo>
                <a:cubicBezTo>
                  <a:pt x="2748" y="189"/>
                  <a:pt x="2743" y="193"/>
                  <a:pt x="2738" y="195"/>
                </a:cubicBezTo>
                <a:cubicBezTo>
                  <a:pt x="2786" y="195"/>
                  <a:pt x="2786" y="195"/>
                  <a:pt x="2786" y="195"/>
                </a:cubicBezTo>
                <a:cubicBezTo>
                  <a:pt x="2781" y="193"/>
                  <a:pt x="2776" y="189"/>
                  <a:pt x="2776" y="183"/>
                </a:cubicBezTo>
                <a:cubicBezTo>
                  <a:pt x="2776" y="105"/>
                  <a:pt x="2776" y="105"/>
                  <a:pt x="2776" y="105"/>
                </a:cubicBezTo>
                <a:cubicBezTo>
                  <a:pt x="2821" y="20"/>
                  <a:pt x="2821" y="20"/>
                  <a:pt x="2821" y="20"/>
                </a:cubicBezTo>
                <a:cubicBezTo>
                  <a:pt x="2824" y="13"/>
                  <a:pt x="2829" y="8"/>
                  <a:pt x="2838" y="5"/>
                </a:cubicBezTo>
                <a:close/>
                <a:moveTo>
                  <a:pt x="3010" y="198"/>
                </a:moveTo>
                <a:cubicBezTo>
                  <a:pt x="3051" y="199"/>
                  <a:pt x="3099" y="166"/>
                  <a:pt x="3100" y="102"/>
                </a:cubicBezTo>
                <a:cubicBezTo>
                  <a:pt x="3102" y="38"/>
                  <a:pt x="3055" y="3"/>
                  <a:pt x="3015" y="2"/>
                </a:cubicBezTo>
                <a:cubicBezTo>
                  <a:pt x="2958" y="0"/>
                  <a:pt x="2925" y="52"/>
                  <a:pt x="2923" y="97"/>
                </a:cubicBezTo>
                <a:cubicBezTo>
                  <a:pt x="2922" y="155"/>
                  <a:pt x="2963" y="197"/>
                  <a:pt x="3010" y="198"/>
                </a:cubicBezTo>
                <a:close/>
                <a:moveTo>
                  <a:pt x="2953" y="96"/>
                </a:moveTo>
                <a:cubicBezTo>
                  <a:pt x="2953" y="45"/>
                  <a:pt x="2977" y="14"/>
                  <a:pt x="3012" y="14"/>
                </a:cubicBezTo>
                <a:cubicBezTo>
                  <a:pt x="3049" y="14"/>
                  <a:pt x="3071" y="49"/>
                  <a:pt x="3071" y="103"/>
                </a:cubicBezTo>
                <a:cubicBezTo>
                  <a:pt x="3071" y="153"/>
                  <a:pt x="3049" y="185"/>
                  <a:pt x="3013" y="185"/>
                </a:cubicBezTo>
                <a:cubicBezTo>
                  <a:pt x="2983" y="185"/>
                  <a:pt x="2953" y="157"/>
                  <a:pt x="2953" y="96"/>
                </a:cubicBezTo>
                <a:close/>
                <a:moveTo>
                  <a:pt x="3161" y="195"/>
                </a:moveTo>
                <a:cubicBezTo>
                  <a:pt x="3156" y="193"/>
                  <a:pt x="3153" y="189"/>
                  <a:pt x="3153" y="183"/>
                </a:cubicBezTo>
                <a:cubicBezTo>
                  <a:pt x="3153" y="97"/>
                  <a:pt x="3153" y="97"/>
                  <a:pt x="3153" y="97"/>
                </a:cubicBezTo>
                <a:cubicBezTo>
                  <a:pt x="3200" y="97"/>
                  <a:pt x="3200" y="97"/>
                  <a:pt x="3200" y="97"/>
                </a:cubicBezTo>
                <a:cubicBezTo>
                  <a:pt x="3203" y="97"/>
                  <a:pt x="3208" y="102"/>
                  <a:pt x="3209" y="105"/>
                </a:cubicBezTo>
                <a:cubicBezTo>
                  <a:pt x="3209" y="75"/>
                  <a:pt x="3209" y="75"/>
                  <a:pt x="3209" y="75"/>
                </a:cubicBezTo>
                <a:cubicBezTo>
                  <a:pt x="3208" y="78"/>
                  <a:pt x="3203" y="83"/>
                  <a:pt x="3200" y="83"/>
                </a:cubicBezTo>
                <a:cubicBezTo>
                  <a:pt x="3153" y="83"/>
                  <a:pt x="3153" y="83"/>
                  <a:pt x="3153" y="83"/>
                </a:cubicBezTo>
                <a:cubicBezTo>
                  <a:pt x="3153" y="19"/>
                  <a:pt x="3153" y="19"/>
                  <a:pt x="3153" y="19"/>
                </a:cubicBezTo>
                <a:cubicBezTo>
                  <a:pt x="3153" y="19"/>
                  <a:pt x="3200" y="19"/>
                  <a:pt x="3206" y="20"/>
                </a:cubicBezTo>
                <a:cubicBezTo>
                  <a:pt x="3220" y="20"/>
                  <a:pt x="3226" y="24"/>
                  <a:pt x="3230" y="30"/>
                </a:cubicBezTo>
                <a:cubicBezTo>
                  <a:pt x="3230" y="5"/>
                  <a:pt x="3230" y="5"/>
                  <a:pt x="3230" y="5"/>
                </a:cubicBezTo>
                <a:cubicBezTo>
                  <a:pt x="3119" y="5"/>
                  <a:pt x="3119" y="5"/>
                  <a:pt x="3119" y="5"/>
                </a:cubicBezTo>
                <a:cubicBezTo>
                  <a:pt x="3123" y="7"/>
                  <a:pt x="3126" y="11"/>
                  <a:pt x="3126" y="17"/>
                </a:cubicBezTo>
                <a:cubicBezTo>
                  <a:pt x="3126" y="183"/>
                  <a:pt x="3126" y="183"/>
                  <a:pt x="3126" y="183"/>
                </a:cubicBezTo>
                <a:cubicBezTo>
                  <a:pt x="3126" y="189"/>
                  <a:pt x="3124" y="193"/>
                  <a:pt x="3119" y="195"/>
                </a:cubicBezTo>
                <a:cubicBezTo>
                  <a:pt x="3161" y="195"/>
                  <a:pt x="3161" y="195"/>
                  <a:pt x="3161" y="195"/>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noProof="0" dirty="0"/>
          </a:p>
        </p:txBody>
      </p:sp>
      <p:sp>
        <p:nvSpPr>
          <p:cNvPr id="10" name="Text Placeholder 7"/>
          <p:cNvSpPr>
            <a:spLocks noGrp="1"/>
          </p:cNvSpPr>
          <p:nvPr>
            <p:ph type="body" sz="quarter" idx="14" hasCustomPrompt="1"/>
          </p:nvPr>
        </p:nvSpPr>
        <p:spPr bwMode="gray">
          <a:xfrm>
            <a:off x="462405" y="6228318"/>
            <a:ext cx="8208000" cy="369332"/>
          </a:xfrm>
        </p:spPr>
        <p:txBody>
          <a:bodyPr anchor="t" anchorCtr="0">
            <a:noAutofit/>
          </a:bodyPr>
          <a:lstStyle>
            <a:lvl1pPr>
              <a:defRPr sz="1200">
                <a:solidFill>
                  <a:schemeClr val="bg1"/>
                </a:solidFill>
              </a:defRPr>
            </a:lvl1pPr>
            <a:lvl2pPr>
              <a:defRPr sz="1200">
                <a:solidFill>
                  <a:schemeClr val="tx1"/>
                </a:solidFill>
              </a:defRPr>
            </a:lvl2pPr>
            <a:lvl3pPr>
              <a:defRPr sz="1200">
                <a:solidFill>
                  <a:schemeClr val="tx1"/>
                </a:solidFill>
              </a:defRPr>
            </a:lvl3pPr>
            <a:lvl4pPr>
              <a:defRPr sz="1200">
                <a:solidFill>
                  <a:schemeClr val="tx1"/>
                </a:solidFill>
              </a:defRPr>
            </a:lvl4pPr>
            <a:lvl5pPr>
              <a:defRPr sz="1200">
                <a:solidFill>
                  <a:schemeClr val="tx1"/>
                </a:solidFill>
              </a:defRPr>
            </a:lvl5pPr>
          </a:lstStyle>
          <a:p>
            <a:pPr lvl="0"/>
            <a:r>
              <a:rPr lang="en-GB" noProof="0" dirty="0" smtClean="0"/>
              <a:t>Click to insert source/notes text, if any</a:t>
            </a:r>
          </a:p>
        </p:txBody>
      </p:sp>
      <p:sp>
        <p:nvSpPr>
          <p:cNvPr id="9" name="Picture Placeholder 8"/>
          <p:cNvSpPr>
            <a:spLocks noGrp="1"/>
          </p:cNvSpPr>
          <p:nvPr>
            <p:ph type="pic" sz="quarter" idx="13" hasCustomPrompt="1"/>
          </p:nvPr>
        </p:nvSpPr>
        <p:spPr bwMode="gray">
          <a:xfrm>
            <a:off x="0" y="0"/>
            <a:ext cx="9144000" cy="6858000"/>
          </a:xfrm>
          <a:prstGeom prst="rect">
            <a:avLst/>
          </a:prstGeom>
          <a:solidFill>
            <a:schemeClr val="accent2">
              <a:lumMod val="20000"/>
              <a:lumOff val="80000"/>
            </a:schemeClr>
          </a:solidFill>
        </p:spPr>
        <p:txBody>
          <a:bodyPr/>
          <a:lstStyle>
            <a:lvl1pPr>
              <a:tabLst>
                <a:tab pos="3227388" algn="l"/>
              </a:tabLst>
              <a:defRPr/>
            </a:lvl1pPr>
          </a:lstStyle>
          <a:p>
            <a:r>
              <a:rPr lang="en-GB" noProof="0" dirty="0" smtClean="0"/>
              <a:t> </a:t>
            </a:r>
            <a:endParaRPr lang="en-GB" noProof="0" dirty="0"/>
          </a:p>
        </p:txBody>
      </p:sp>
      <p:grpSp>
        <p:nvGrpSpPr>
          <p:cNvPr id="11" name="Group 10"/>
          <p:cNvGrpSpPr/>
          <p:nvPr userDrawn="1"/>
        </p:nvGrpSpPr>
        <p:grpSpPr>
          <a:xfrm>
            <a:off x="-2628520" y="0"/>
            <a:ext cx="2520000" cy="2928320"/>
            <a:chOff x="-2772816" y="0"/>
            <a:chExt cx="2520000" cy="2928320"/>
          </a:xfrm>
        </p:grpSpPr>
        <p:sp>
          <p:nvSpPr>
            <p:cNvPr id="12" name="Rectangle 11"/>
            <p:cNvSpPr/>
            <p:nvPr userDrawn="1"/>
          </p:nvSpPr>
          <p:spPr>
            <a:xfrm>
              <a:off x="-2772816" y="0"/>
              <a:ext cx="2520000" cy="29283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180000" rIns="180000" bIns="180000" numCol="1" spcCol="0" rtlCol="0" fromWordArt="0" anchor="t" anchorCtr="0" forceAA="0" compatLnSpc="1">
              <a:prstTxWarp prst="textNoShape">
                <a:avLst/>
              </a:prstTxWarp>
              <a:spAutoFit/>
            </a:bodyPr>
            <a:lstStyle/>
            <a:p>
              <a:pPr algn="l"/>
              <a:r>
                <a:rPr lang="en-GB" sz="1000" b="1" dirty="0" smtClean="0">
                  <a:solidFill>
                    <a:schemeClr val="bg1"/>
                  </a:solidFill>
                  <a:latin typeface="Lucida Sans" panose="020B0602030504020204" pitchFamily="34" charset="0"/>
                </a:rPr>
                <a:t>To insert image in the picture placeholder, please follow the below instructions:</a:t>
              </a:r>
            </a:p>
            <a:p>
              <a:pPr algn="l"/>
              <a:endParaRPr lang="en-GB" sz="1000" dirty="0" smtClean="0">
                <a:solidFill>
                  <a:schemeClr val="bg1"/>
                </a:solidFill>
                <a:latin typeface="Lucida Sans" panose="020B0602030504020204" pitchFamily="34" charset="0"/>
              </a:endParaRPr>
            </a:p>
            <a:p>
              <a:pPr marL="266700" indent="-266700" algn="l">
                <a:buFont typeface="+mj-lt"/>
                <a:buAutoNum type="arabicPeriod"/>
                <a:tabLst>
                  <a:tab pos="1257300" algn="l"/>
                </a:tabLst>
              </a:pPr>
              <a:r>
                <a:rPr lang="en-GB" sz="1000" dirty="0" smtClean="0">
                  <a:solidFill>
                    <a:schemeClr val="bg1"/>
                  </a:solidFill>
                  <a:latin typeface="Lucida Sans" panose="020B0602030504020204" pitchFamily="34" charset="0"/>
                </a:rPr>
                <a:t>Click the 	icon</a:t>
              </a:r>
              <a:r>
                <a:rPr lang="en-GB" sz="1000" baseline="0" dirty="0" smtClean="0">
                  <a:solidFill>
                    <a:schemeClr val="bg1"/>
                  </a:solidFill>
                  <a:latin typeface="Lucida Sans" panose="020B0602030504020204" pitchFamily="34" charset="0"/>
                </a:rPr>
                <a:t> in the grey placeholder</a:t>
              </a:r>
            </a:p>
            <a:p>
              <a:pPr marL="266700" indent="-266700" algn="l">
                <a:buFont typeface="+mj-lt"/>
                <a:buAutoNum type="arabicPeriod"/>
                <a:tabLst>
                  <a:tab pos="1162050" algn="l"/>
                </a:tabLst>
              </a:pPr>
              <a:r>
                <a:rPr lang="en-GB" sz="1000" dirty="0" smtClean="0">
                  <a:solidFill>
                    <a:schemeClr val="bg1"/>
                  </a:solidFill>
                  <a:latin typeface="Lucida Sans" panose="020B0602030504020204" pitchFamily="34" charset="0"/>
                </a:rPr>
                <a:t>Browse</a:t>
              </a:r>
              <a:r>
                <a:rPr lang="en-GB" sz="1000" baseline="0" dirty="0" smtClean="0">
                  <a:solidFill>
                    <a:schemeClr val="bg1"/>
                  </a:solidFill>
                  <a:latin typeface="Lucida Sans" panose="020B0602030504020204" pitchFamily="34" charset="0"/>
                </a:rPr>
                <a:t> to the folder where the required image is saved.</a:t>
              </a:r>
            </a:p>
            <a:p>
              <a:pPr marL="266700" indent="-266700" algn="l">
                <a:buFont typeface="+mj-lt"/>
                <a:buAutoNum type="arabicPeriod"/>
                <a:tabLst>
                  <a:tab pos="1162050" algn="l"/>
                </a:tabLst>
              </a:pPr>
              <a:r>
                <a:rPr lang="en-GB" sz="1000" baseline="0" dirty="0" smtClean="0">
                  <a:solidFill>
                    <a:schemeClr val="bg1"/>
                  </a:solidFill>
                  <a:latin typeface="Lucida Sans" panose="020B0602030504020204" pitchFamily="34" charset="0"/>
                </a:rPr>
                <a:t>Click to select the image and insert the image.</a:t>
              </a:r>
            </a:p>
            <a:p>
              <a:pPr marL="266700" indent="-266700" algn="l">
                <a:buFont typeface="+mj-lt"/>
                <a:buAutoNum type="arabicPeriod"/>
                <a:tabLst>
                  <a:tab pos="1162050" algn="l"/>
                </a:tabLst>
              </a:pPr>
              <a:r>
                <a:rPr lang="en-GB" sz="1000" baseline="0" dirty="0" smtClean="0">
                  <a:solidFill>
                    <a:schemeClr val="bg1"/>
                  </a:solidFill>
                  <a:latin typeface="Lucida Sans" panose="020B0602030504020204" pitchFamily="34" charset="0"/>
                </a:rPr>
                <a:t>Once the image is placed, go to Drawing Tools </a:t>
              </a:r>
              <a:r>
                <a:rPr lang="en-US" sz="1000" dirty="0" smtClean="0">
                  <a:solidFill>
                    <a:schemeClr val="bg1"/>
                  </a:solidFill>
                  <a:latin typeface="Lucida Sans" panose="020B0602030504020204" pitchFamily="34" charset="0"/>
                </a:rPr>
                <a:t>|  Send Backward </a:t>
              </a:r>
              <a:r>
                <a:rPr lang="en-GB" sz="1000" baseline="0" dirty="0" smtClean="0">
                  <a:solidFill>
                    <a:schemeClr val="bg1"/>
                  </a:solidFill>
                  <a:latin typeface="Lucida Sans" panose="020B0602030504020204" pitchFamily="34" charset="0"/>
                </a:rPr>
                <a:t> </a:t>
              </a:r>
              <a:r>
                <a:rPr lang="en-US" sz="1000" dirty="0" smtClean="0">
                  <a:solidFill>
                    <a:schemeClr val="bg1"/>
                  </a:solidFill>
                  <a:latin typeface="Lucida Sans" panose="020B0602030504020204" pitchFamily="34" charset="0"/>
                </a:rPr>
                <a:t>|  Send to Back (or right mouse click Send</a:t>
              </a:r>
              <a:r>
                <a:rPr lang="en-US" sz="1000" baseline="0" dirty="0" smtClean="0">
                  <a:solidFill>
                    <a:schemeClr val="bg1"/>
                  </a:solidFill>
                  <a:latin typeface="Lucida Sans" panose="020B0602030504020204" pitchFamily="34" charset="0"/>
                </a:rPr>
                <a:t> to Back)</a:t>
              </a:r>
              <a:endParaRPr lang="en-GB" sz="1000" dirty="0" smtClean="0">
                <a:solidFill>
                  <a:schemeClr val="bg1"/>
                </a:solidFill>
                <a:latin typeface="Lucida Sans" panose="020B0602030504020204" pitchFamily="34" charset="0"/>
              </a:endParaRPr>
            </a:p>
          </p:txBody>
        </p:sp>
        <p:pic>
          <p:nvPicPr>
            <p:cNvPr id="13" name="Picture 2"/>
            <p:cNvPicPr>
              <a:picLocks noChangeAspect="1" noChangeArrowheads="1"/>
            </p:cNvPicPr>
            <p:nvPr userDrawn="1"/>
          </p:nvPicPr>
          <p:blipFill rotWithShape="1">
            <a:blip r:embed="rId2" cstate="print">
              <a:clrChange>
                <a:clrFrom>
                  <a:srgbClr val="DAE0E4"/>
                </a:clrFrom>
                <a:clrTo>
                  <a:srgbClr val="DAE0E4">
                    <a:alpha val="0"/>
                  </a:srgbClr>
                </a:clrTo>
              </a:clrChange>
              <a:extLst>
                <a:ext uri="{28A0092B-C50C-407E-A947-70E740481C1C}">
                  <a14:useLocalDpi xmlns:a14="http://schemas.microsoft.com/office/drawing/2010/main" val="0"/>
                </a:ext>
              </a:extLst>
            </a:blip>
            <a:srcRect/>
            <a:stretch/>
          </p:blipFill>
          <p:spPr bwMode="auto">
            <a:xfrm>
              <a:off x="-1747750" y="723105"/>
              <a:ext cx="304801" cy="3167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14" name="Rectangle 13"/>
          <p:cNvSpPr/>
          <p:nvPr userDrawn="1"/>
        </p:nvSpPr>
        <p:spPr>
          <a:xfrm>
            <a:off x="-2628520" y="5160786"/>
            <a:ext cx="2520000" cy="154332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180000" rIns="180000" bIns="180000" numCol="1" spcCol="0" rtlCol="0" fromWordArt="0" anchor="t" anchorCtr="0" forceAA="0" compatLnSpc="1">
            <a:prstTxWarp prst="textNoShape">
              <a:avLst/>
            </a:prstTxWarp>
            <a:spAutoFit/>
          </a:bodyPr>
          <a:lstStyle/>
          <a:p>
            <a:pPr algn="l"/>
            <a:r>
              <a:rPr lang="en-GB" sz="1000" b="0" dirty="0" smtClean="0">
                <a:solidFill>
                  <a:schemeClr val="bg1"/>
                </a:solidFill>
                <a:latin typeface="Lucida Sans" panose="020B0602030504020204" pitchFamily="34" charset="0"/>
              </a:rPr>
              <a:t>T</a:t>
            </a:r>
            <a:r>
              <a:rPr lang="en-GB" sz="1000" b="0" baseline="0" dirty="0" smtClean="0">
                <a:solidFill>
                  <a:schemeClr val="bg1"/>
                </a:solidFill>
                <a:latin typeface="Lucida Sans" panose="020B0602030504020204" pitchFamily="34" charset="0"/>
              </a:rPr>
              <a:t>ry to insert an image of </a:t>
            </a:r>
            <a:r>
              <a:rPr lang="en-GB" sz="1000" b="1" u="sng" baseline="0" dirty="0" smtClean="0">
                <a:solidFill>
                  <a:srgbClr val="FF0000"/>
                </a:solidFill>
                <a:latin typeface="Lucida Sans" panose="020B0602030504020204" pitchFamily="34" charset="0"/>
              </a:rPr>
              <a:t>25.4cm by 19.05cm</a:t>
            </a:r>
            <a:r>
              <a:rPr lang="en-GB" sz="1000" b="1" u="none" baseline="0" dirty="0" smtClean="0">
                <a:solidFill>
                  <a:srgbClr val="FF0000"/>
                </a:solidFill>
                <a:latin typeface="Lucida Sans" panose="020B0602030504020204" pitchFamily="34" charset="0"/>
              </a:rPr>
              <a:t> (1.3:1) </a:t>
            </a:r>
            <a:r>
              <a:rPr lang="en-GB" sz="1000" b="0" baseline="0" dirty="0" smtClean="0">
                <a:solidFill>
                  <a:schemeClr val="bg1"/>
                </a:solidFill>
                <a:latin typeface="Lucida Sans" panose="020B0602030504020204" pitchFamily="34" charset="0"/>
              </a:rPr>
              <a:t>on this layout to avoid distortion.</a:t>
            </a:r>
          </a:p>
          <a:p>
            <a:pPr algn="l"/>
            <a:endParaRPr lang="en-GB" sz="1000" b="0" baseline="0" dirty="0" smtClean="0">
              <a:solidFill>
                <a:schemeClr val="bg1"/>
              </a:solidFill>
              <a:latin typeface="Lucida Sans" panose="020B0602030504020204" pitchFamily="34" charset="0"/>
            </a:endParaRPr>
          </a:p>
          <a:p>
            <a:pPr algn="l"/>
            <a:r>
              <a:rPr lang="en-GB" sz="1000" b="0" baseline="0" dirty="0" smtClean="0">
                <a:solidFill>
                  <a:schemeClr val="bg1"/>
                </a:solidFill>
                <a:latin typeface="Lucida Sans" panose="020B0602030504020204" pitchFamily="34" charset="0"/>
              </a:rPr>
              <a:t>Please ensure, the image has a simple background to display the logo and text overlapping.</a:t>
            </a:r>
            <a:endParaRPr lang="en-GB" sz="1000" b="0" dirty="0" smtClean="0">
              <a:solidFill>
                <a:schemeClr val="bg1"/>
              </a:solidFill>
              <a:latin typeface="Lucida Sans" panose="020B0602030504020204" pitchFamily="34" charset="0"/>
            </a:endParaRPr>
          </a:p>
        </p:txBody>
      </p:sp>
    </p:spTree>
    <p:extLst>
      <p:ext uri="{BB962C8B-B14F-4D97-AF65-F5344CB8AC3E}">
        <p14:creationId xmlns:p14="http://schemas.microsoft.com/office/powerpoint/2010/main" val="37660996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a:xfrm>
            <a:off x="458788" y="1188000"/>
            <a:ext cx="8208000" cy="721544"/>
          </a:xfrm>
        </p:spPr>
        <p:txBody>
          <a:bodyPr anchor="t"/>
          <a:lstStyle>
            <a:lvl1pPr algn="l">
              <a:defRPr sz="5400" b="0" cap="none" baseline="0"/>
            </a:lvl1pPr>
          </a:lstStyle>
          <a:p>
            <a:r>
              <a:rPr lang="en-GB" noProof="0" dirty="0" smtClean="0"/>
              <a:t>Click to insert title</a:t>
            </a:r>
            <a:endParaRPr lang="en-GB" noProof="0" dirty="0"/>
          </a:p>
        </p:txBody>
      </p:sp>
      <p:sp>
        <p:nvSpPr>
          <p:cNvPr id="3" name="Text Placeholder 2"/>
          <p:cNvSpPr>
            <a:spLocks noGrp="1"/>
          </p:cNvSpPr>
          <p:nvPr>
            <p:ph type="body" idx="1"/>
          </p:nvPr>
        </p:nvSpPr>
        <p:spPr bwMode="gray">
          <a:xfrm>
            <a:off x="458788" y="2555130"/>
            <a:ext cx="8208000" cy="540000"/>
          </a:xfrm>
        </p:spPr>
        <p:txBody>
          <a:bodyPr anchor="t" anchorCtr="0"/>
          <a:lstStyle>
            <a:lvl1pPr marL="0" indent="0">
              <a:buNone/>
              <a:defRPr sz="3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noProof="0" smtClean="0"/>
              <a:t>Click to edit Master text styles</a:t>
            </a:r>
          </a:p>
        </p:txBody>
      </p:sp>
      <p:sp>
        <p:nvSpPr>
          <p:cNvPr id="8" name="Picture Placeholder 7"/>
          <p:cNvSpPr>
            <a:spLocks noGrp="1"/>
          </p:cNvSpPr>
          <p:nvPr>
            <p:ph type="pic" sz="quarter" idx="13" hasCustomPrompt="1"/>
          </p:nvPr>
        </p:nvSpPr>
        <p:spPr bwMode="gray">
          <a:xfrm>
            <a:off x="0" y="3726000"/>
            <a:ext cx="9144000" cy="3132000"/>
          </a:xfrm>
          <a:solidFill>
            <a:schemeClr val="accent2">
              <a:lumMod val="20000"/>
              <a:lumOff val="80000"/>
            </a:schemeClr>
          </a:solidFill>
        </p:spPr>
        <p:txBody>
          <a:bodyPr/>
          <a:lstStyle>
            <a:lvl1pPr marL="0" marR="0" indent="0" algn="l" defTabSz="914400" rtl="0" eaLnBrk="1" fontAlgn="auto" latinLnBrk="0" hangingPunct="1">
              <a:lnSpc>
                <a:spcPct val="100000"/>
              </a:lnSpc>
              <a:spcBef>
                <a:spcPts val="1200"/>
              </a:spcBef>
              <a:spcAft>
                <a:spcPts val="0"/>
              </a:spcAft>
              <a:buClrTx/>
              <a:buSzTx/>
              <a:buFont typeface="Arial" panose="020B0604020202020204" pitchFamily="34" charset="0"/>
              <a:buNone/>
              <a:tabLst/>
              <a:defRPr/>
            </a:lvl1pPr>
          </a:lstStyle>
          <a:p>
            <a:r>
              <a:rPr lang="en-GB" noProof="0" dirty="0" smtClean="0"/>
              <a:t> </a:t>
            </a:r>
          </a:p>
        </p:txBody>
      </p:sp>
      <p:grpSp>
        <p:nvGrpSpPr>
          <p:cNvPr id="9" name="Group 8"/>
          <p:cNvGrpSpPr/>
          <p:nvPr userDrawn="1"/>
        </p:nvGrpSpPr>
        <p:grpSpPr>
          <a:xfrm>
            <a:off x="-2628520" y="0"/>
            <a:ext cx="2520000" cy="2928320"/>
            <a:chOff x="-2772816" y="0"/>
            <a:chExt cx="2520000" cy="2928320"/>
          </a:xfrm>
        </p:grpSpPr>
        <p:sp>
          <p:nvSpPr>
            <p:cNvPr id="10" name="Rectangle 9"/>
            <p:cNvSpPr/>
            <p:nvPr userDrawn="1"/>
          </p:nvSpPr>
          <p:spPr>
            <a:xfrm>
              <a:off x="-2772816" y="0"/>
              <a:ext cx="2520000" cy="29283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180000" rIns="180000" bIns="180000" numCol="1" spcCol="0" rtlCol="0" fromWordArt="0" anchor="t" anchorCtr="0" forceAA="0" compatLnSpc="1">
              <a:prstTxWarp prst="textNoShape">
                <a:avLst/>
              </a:prstTxWarp>
              <a:spAutoFit/>
            </a:bodyPr>
            <a:lstStyle/>
            <a:p>
              <a:pPr algn="l"/>
              <a:r>
                <a:rPr lang="en-GB" sz="1000" b="1" dirty="0" smtClean="0">
                  <a:solidFill>
                    <a:schemeClr val="bg1"/>
                  </a:solidFill>
                  <a:latin typeface="Lucida Sans" panose="020B0602030504020204" pitchFamily="34" charset="0"/>
                </a:rPr>
                <a:t>To insert image in the picture placeholder, please follow the below instructions:</a:t>
              </a:r>
            </a:p>
            <a:p>
              <a:pPr algn="l"/>
              <a:endParaRPr lang="en-GB" sz="1000" dirty="0" smtClean="0">
                <a:solidFill>
                  <a:schemeClr val="bg1"/>
                </a:solidFill>
                <a:latin typeface="Lucida Sans" panose="020B0602030504020204" pitchFamily="34" charset="0"/>
              </a:endParaRPr>
            </a:p>
            <a:p>
              <a:pPr marL="266700" indent="-266700" algn="l">
                <a:buFont typeface="+mj-lt"/>
                <a:buAutoNum type="arabicPeriod"/>
                <a:tabLst>
                  <a:tab pos="1257300" algn="l"/>
                </a:tabLst>
              </a:pPr>
              <a:r>
                <a:rPr lang="en-GB" sz="1000" dirty="0" smtClean="0">
                  <a:solidFill>
                    <a:schemeClr val="bg1"/>
                  </a:solidFill>
                  <a:latin typeface="Lucida Sans" panose="020B0602030504020204" pitchFamily="34" charset="0"/>
                </a:rPr>
                <a:t>Click the 	icon</a:t>
              </a:r>
              <a:r>
                <a:rPr lang="en-GB" sz="1000" baseline="0" dirty="0" smtClean="0">
                  <a:solidFill>
                    <a:schemeClr val="bg1"/>
                  </a:solidFill>
                  <a:latin typeface="Lucida Sans" panose="020B0602030504020204" pitchFamily="34" charset="0"/>
                </a:rPr>
                <a:t> in the grey placeholder</a:t>
              </a:r>
            </a:p>
            <a:p>
              <a:pPr marL="266700" indent="-266700" algn="l">
                <a:buFont typeface="+mj-lt"/>
                <a:buAutoNum type="arabicPeriod"/>
                <a:tabLst>
                  <a:tab pos="1162050" algn="l"/>
                </a:tabLst>
              </a:pPr>
              <a:r>
                <a:rPr lang="en-GB" sz="1000" dirty="0" smtClean="0">
                  <a:solidFill>
                    <a:schemeClr val="bg1"/>
                  </a:solidFill>
                  <a:latin typeface="Lucida Sans" panose="020B0602030504020204" pitchFamily="34" charset="0"/>
                </a:rPr>
                <a:t>Browse</a:t>
              </a:r>
              <a:r>
                <a:rPr lang="en-GB" sz="1000" baseline="0" dirty="0" smtClean="0">
                  <a:solidFill>
                    <a:schemeClr val="bg1"/>
                  </a:solidFill>
                  <a:latin typeface="Lucida Sans" panose="020B0602030504020204" pitchFamily="34" charset="0"/>
                </a:rPr>
                <a:t> to the folder where the required image is saved.</a:t>
              </a:r>
            </a:p>
            <a:p>
              <a:pPr marL="266700" indent="-266700" algn="l">
                <a:buFont typeface="+mj-lt"/>
                <a:buAutoNum type="arabicPeriod"/>
                <a:tabLst>
                  <a:tab pos="1162050" algn="l"/>
                </a:tabLst>
              </a:pPr>
              <a:r>
                <a:rPr lang="en-GB" sz="1000" baseline="0" dirty="0" smtClean="0">
                  <a:solidFill>
                    <a:schemeClr val="bg1"/>
                  </a:solidFill>
                  <a:latin typeface="Lucida Sans" panose="020B0602030504020204" pitchFamily="34" charset="0"/>
                </a:rPr>
                <a:t>Click to select the image and insert the image.</a:t>
              </a:r>
            </a:p>
            <a:p>
              <a:pPr marL="266700" indent="-266700" algn="l">
                <a:buFont typeface="+mj-lt"/>
                <a:buAutoNum type="arabicPeriod"/>
                <a:tabLst>
                  <a:tab pos="1162050" algn="l"/>
                </a:tabLst>
              </a:pPr>
              <a:r>
                <a:rPr lang="en-GB" sz="1000" baseline="0" dirty="0" smtClean="0">
                  <a:solidFill>
                    <a:schemeClr val="bg1"/>
                  </a:solidFill>
                  <a:latin typeface="Lucida Sans" panose="020B0602030504020204" pitchFamily="34" charset="0"/>
                </a:rPr>
                <a:t>Once the image is placed, go to Drawing Tools </a:t>
              </a:r>
              <a:r>
                <a:rPr lang="en-US" sz="1000" dirty="0" smtClean="0">
                  <a:solidFill>
                    <a:schemeClr val="bg1"/>
                  </a:solidFill>
                  <a:latin typeface="Lucida Sans" panose="020B0602030504020204" pitchFamily="34" charset="0"/>
                </a:rPr>
                <a:t>|  Send Backward </a:t>
              </a:r>
              <a:r>
                <a:rPr lang="en-GB" sz="1000" baseline="0" dirty="0" smtClean="0">
                  <a:solidFill>
                    <a:schemeClr val="bg1"/>
                  </a:solidFill>
                  <a:latin typeface="Lucida Sans" panose="020B0602030504020204" pitchFamily="34" charset="0"/>
                </a:rPr>
                <a:t> </a:t>
              </a:r>
              <a:r>
                <a:rPr lang="en-US" sz="1000" dirty="0" smtClean="0">
                  <a:solidFill>
                    <a:schemeClr val="bg1"/>
                  </a:solidFill>
                  <a:latin typeface="Lucida Sans" panose="020B0602030504020204" pitchFamily="34" charset="0"/>
                </a:rPr>
                <a:t>|  Send to Back (or right mouse click Send</a:t>
              </a:r>
              <a:r>
                <a:rPr lang="en-US" sz="1000" baseline="0" dirty="0" smtClean="0">
                  <a:solidFill>
                    <a:schemeClr val="bg1"/>
                  </a:solidFill>
                  <a:latin typeface="Lucida Sans" panose="020B0602030504020204" pitchFamily="34" charset="0"/>
                </a:rPr>
                <a:t> to Back)</a:t>
              </a:r>
              <a:endParaRPr lang="en-GB" sz="1000" dirty="0" smtClean="0">
                <a:solidFill>
                  <a:schemeClr val="bg1"/>
                </a:solidFill>
                <a:latin typeface="Lucida Sans" panose="020B0602030504020204" pitchFamily="34" charset="0"/>
              </a:endParaRPr>
            </a:p>
          </p:txBody>
        </p:sp>
        <p:pic>
          <p:nvPicPr>
            <p:cNvPr id="11" name="Picture 2"/>
            <p:cNvPicPr>
              <a:picLocks noChangeAspect="1" noChangeArrowheads="1"/>
            </p:cNvPicPr>
            <p:nvPr userDrawn="1"/>
          </p:nvPicPr>
          <p:blipFill rotWithShape="1">
            <a:blip r:embed="rId2" cstate="print">
              <a:clrChange>
                <a:clrFrom>
                  <a:srgbClr val="DAE0E4"/>
                </a:clrFrom>
                <a:clrTo>
                  <a:srgbClr val="DAE0E4">
                    <a:alpha val="0"/>
                  </a:srgbClr>
                </a:clrTo>
              </a:clrChange>
              <a:extLst>
                <a:ext uri="{28A0092B-C50C-407E-A947-70E740481C1C}">
                  <a14:useLocalDpi xmlns:a14="http://schemas.microsoft.com/office/drawing/2010/main" val="0"/>
                </a:ext>
              </a:extLst>
            </a:blip>
            <a:srcRect/>
            <a:stretch/>
          </p:blipFill>
          <p:spPr bwMode="auto">
            <a:xfrm>
              <a:off x="-1747750" y="723105"/>
              <a:ext cx="304801" cy="3167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12" name="Rectangle 11"/>
          <p:cNvSpPr/>
          <p:nvPr userDrawn="1"/>
        </p:nvSpPr>
        <p:spPr>
          <a:xfrm>
            <a:off x="-2628520" y="5160786"/>
            <a:ext cx="2520000" cy="154332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180000" rIns="180000" bIns="180000" numCol="1" spcCol="0" rtlCol="0" fromWordArt="0" anchor="t" anchorCtr="0" forceAA="0" compatLnSpc="1">
            <a:prstTxWarp prst="textNoShape">
              <a:avLst/>
            </a:prstTxWarp>
            <a:spAutoFit/>
          </a:bodyPr>
          <a:lstStyle/>
          <a:p>
            <a:pPr algn="l"/>
            <a:r>
              <a:rPr lang="en-GB" sz="1000" b="0" dirty="0" smtClean="0">
                <a:solidFill>
                  <a:schemeClr val="bg1"/>
                </a:solidFill>
                <a:latin typeface="Lucida Sans" panose="020B0602030504020204" pitchFamily="34" charset="0"/>
              </a:rPr>
              <a:t>T</a:t>
            </a:r>
            <a:r>
              <a:rPr lang="en-GB" sz="1000" b="0" baseline="0" dirty="0" smtClean="0">
                <a:solidFill>
                  <a:schemeClr val="bg1"/>
                </a:solidFill>
                <a:latin typeface="Lucida Sans" panose="020B0602030504020204" pitchFamily="34" charset="0"/>
              </a:rPr>
              <a:t>ry to insert an image of  </a:t>
            </a:r>
            <a:r>
              <a:rPr lang="en-GB" sz="1000" b="1" u="sng" baseline="0" dirty="0" smtClean="0">
                <a:solidFill>
                  <a:srgbClr val="FF0000"/>
                </a:solidFill>
                <a:latin typeface="Lucida Sans" panose="020B0602030504020204" pitchFamily="34" charset="0"/>
              </a:rPr>
              <a:t>25.4cm by 8.7cm (approx. 3:1)</a:t>
            </a:r>
            <a:r>
              <a:rPr lang="en-GB" sz="1000" b="1" u="none" baseline="0" dirty="0" smtClean="0">
                <a:solidFill>
                  <a:srgbClr val="FF0000"/>
                </a:solidFill>
                <a:latin typeface="Lucida Sans" panose="020B0602030504020204" pitchFamily="34" charset="0"/>
              </a:rPr>
              <a:t> </a:t>
            </a:r>
            <a:r>
              <a:rPr lang="en-GB" sz="1000" b="0" baseline="0" dirty="0" smtClean="0">
                <a:solidFill>
                  <a:schemeClr val="bg1"/>
                </a:solidFill>
                <a:latin typeface="Lucida Sans" panose="020B0602030504020204" pitchFamily="34" charset="0"/>
              </a:rPr>
              <a:t>on this layout to avoid distortion.</a:t>
            </a:r>
          </a:p>
          <a:p>
            <a:pPr algn="l"/>
            <a:endParaRPr lang="en-GB" sz="1000" b="0" baseline="0" dirty="0" smtClean="0">
              <a:solidFill>
                <a:schemeClr val="bg1"/>
              </a:solidFill>
              <a:latin typeface="Lucida Sans" panose="020B0602030504020204" pitchFamily="34" charset="0"/>
            </a:endParaRPr>
          </a:p>
          <a:p>
            <a:pPr algn="l"/>
            <a:r>
              <a:rPr lang="en-GB" sz="1000" b="0" baseline="0" dirty="0" smtClean="0">
                <a:solidFill>
                  <a:schemeClr val="bg1"/>
                </a:solidFill>
                <a:latin typeface="Lucida Sans" panose="020B0602030504020204" pitchFamily="34" charset="0"/>
              </a:rPr>
              <a:t>Please ensure, the image has a simple background to display the logo and text overlapping.</a:t>
            </a:r>
            <a:endParaRPr lang="en-GB" sz="1000" b="0" dirty="0" smtClean="0">
              <a:solidFill>
                <a:schemeClr val="bg1"/>
              </a:solidFill>
              <a:latin typeface="Lucida Sans" panose="020B0602030504020204" pitchFamily="34" charset="0"/>
            </a:endParaRPr>
          </a:p>
        </p:txBody>
      </p:sp>
    </p:spTree>
    <p:extLst>
      <p:ext uri="{BB962C8B-B14F-4D97-AF65-F5344CB8AC3E}">
        <p14:creationId xmlns:p14="http://schemas.microsoft.com/office/powerpoint/2010/main" val="72566038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bwMode="gray">
          <a:xfrm>
            <a:off x="457200" y="2552399"/>
            <a:ext cx="3960000" cy="3600000"/>
          </a:xfrm>
        </p:spPr>
        <p:txBody>
          <a:bodyPr/>
          <a:lstStyle>
            <a:lvl1pPr>
              <a:defRPr sz="3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4" name="Content Placeholder 3"/>
          <p:cNvSpPr>
            <a:spLocks noGrp="1"/>
          </p:cNvSpPr>
          <p:nvPr>
            <p:ph sz="half" idx="2"/>
          </p:nvPr>
        </p:nvSpPr>
        <p:spPr bwMode="gray">
          <a:xfrm>
            <a:off x="4705200" y="2552399"/>
            <a:ext cx="3960000" cy="3600000"/>
          </a:xfrm>
        </p:spPr>
        <p:txBody>
          <a:bodyPr/>
          <a:lstStyle>
            <a:lvl1pPr>
              <a:defRPr sz="3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9" name="Title 8"/>
          <p:cNvSpPr>
            <a:spLocks noGrp="1"/>
          </p:cNvSpPr>
          <p:nvPr>
            <p:ph type="title" hasCustomPrompt="1"/>
          </p:nvPr>
        </p:nvSpPr>
        <p:spPr bwMode="gray"/>
        <p:txBody>
          <a:bodyPr/>
          <a:lstStyle/>
          <a:p>
            <a:r>
              <a:rPr lang="en-GB" noProof="0" dirty="0" smtClean="0"/>
              <a:t>Click to insert title</a:t>
            </a:r>
            <a:endParaRPr lang="en-GB" noProof="0" dirty="0"/>
          </a:p>
        </p:txBody>
      </p:sp>
      <p:sp>
        <p:nvSpPr>
          <p:cNvPr id="8" name="Text Placeholder 7"/>
          <p:cNvSpPr>
            <a:spLocks noGrp="1"/>
          </p:cNvSpPr>
          <p:nvPr>
            <p:ph type="body" sz="quarter" idx="13" hasCustomPrompt="1"/>
          </p:nvPr>
        </p:nvSpPr>
        <p:spPr bwMode="gray">
          <a:xfrm>
            <a:off x="462405" y="6228318"/>
            <a:ext cx="8208000" cy="369332"/>
          </a:xfrm>
        </p:spPr>
        <p:txBody>
          <a:bodyPr anchor="t" anchorCtr="0">
            <a:noAutofit/>
          </a:bodyPr>
          <a:lstStyle>
            <a:lvl1pPr>
              <a:defRPr sz="1200">
                <a:solidFill>
                  <a:schemeClr val="tx1"/>
                </a:solidFill>
              </a:defRPr>
            </a:lvl1pPr>
            <a:lvl2pPr>
              <a:defRPr sz="1200">
                <a:solidFill>
                  <a:schemeClr val="tx1"/>
                </a:solidFill>
              </a:defRPr>
            </a:lvl2pPr>
            <a:lvl3pPr>
              <a:defRPr sz="1200">
                <a:solidFill>
                  <a:schemeClr val="tx1"/>
                </a:solidFill>
              </a:defRPr>
            </a:lvl3pPr>
            <a:lvl4pPr>
              <a:defRPr sz="1200">
                <a:solidFill>
                  <a:schemeClr val="tx1"/>
                </a:solidFill>
              </a:defRPr>
            </a:lvl4pPr>
            <a:lvl5pPr>
              <a:defRPr sz="1200">
                <a:solidFill>
                  <a:schemeClr val="tx1"/>
                </a:solidFill>
              </a:defRPr>
            </a:lvl5pPr>
          </a:lstStyle>
          <a:p>
            <a:pPr lvl="0"/>
            <a:r>
              <a:rPr lang="en-GB" noProof="0" dirty="0" smtClean="0"/>
              <a:t>Click to insert source/notes text, if any</a:t>
            </a:r>
          </a:p>
        </p:txBody>
      </p:sp>
    </p:spTree>
    <p:extLst>
      <p:ext uri="{BB962C8B-B14F-4D97-AF65-F5344CB8AC3E}">
        <p14:creationId xmlns:p14="http://schemas.microsoft.com/office/powerpoint/2010/main" val="231722027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p:txBody>
          <a:bodyPr/>
          <a:lstStyle/>
          <a:p>
            <a:r>
              <a:rPr lang="en-GB" noProof="0" dirty="0" smtClean="0"/>
              <a:t>Click to insert title</a:t>
            </a:r>
            <a:endParaRPr lang="en-GB" noProof="0" dirty="0"/>
          </a:p>
        </p:txBody>
      </p:sp>
      <p:sp>
        <p:nvSpPr>
          <p:cNvPr id="6" name="Text Placeholder 7"/>
          <p:cNvSpPr>
            <a:spLocks noGrp="1"/>
          </p:cNvSpPr>
          <p:nvPr>
            <p:ph type="body" sz="quarter" idx="13" hasCustomPrompt="1"/>
          </p:nvPr>
        </p:nvSpPr>
        <p:spPr bwMode="gray">
          <a:xfrm>
            <a:off x="462405" y="6228318"/>
            <a:ext cx="8208000" cy="369332"/>
          </a:xfrm>
        </p:spPr>
        <p:txBody>
          <a:bodyPr anchor="t" anchorCtr="0">
            <a:noAutofit/>
          </a:bodyPr>
          <a:lstStyle>
            <a:lvl1pPr>
              <a:defRPr sz="1200">
                <a:solidFill>
                  <a:schemeClr val="tx1"/>
                </a:solidFill>
              </a:defRPr>
            </a:lvl1pPr>
            <a:lvl2pPr>
              <a:defRPr sz="1200">
                <a:solidFill>
                  <a:schemeClr val="tx1"/>
                </a:solidFill>
              </a:defRPr>
            </a:lvl2pPr>
            <a:lvl3pPr>
              <a:defRPr sz="1200">
                <a:solidFill>
                  <a:schemeClr val="tx1"/>
                </a:solidFill>
              </a:defRPr>
            </a:lvl3pPr>
            <a:lvl4pPr>
              <a:defRPr sz="1200">
                <a:solidFill>
                  <a:schemeClr val="tx1"/>
                </a:solidFill>
              </a:defRPr>
            </a:lvl4pPr>
            <a:lvl5pPr>
              <a:defRPr sz="1200">
                <a:solidFill>
                  <a:schemeClr val="tx1"/>
                </a:solidFill>
              </a:defRPr>
            </a:lvl5pPr>
          </a:lstStyle>
          <a:p>
            <a:pPr lvl="0"/>
            <a:r>
              <a:rPr lang="en-GB" noProof="0" dirty="0" smtClean="0"/>
              <a:t>Click to insert source/notes text, if any</a:t>
            </a:r>
          </a:p>
        </p:txBody>
      </p:sp>
    </p:spTree>
    <p:extLst>
      <p:ext uri="{BB962C8B-B14F-4D97-AF65-F5344CB8AC3E}">
        <p14:creationId xmlns:p14="http://schemas.microsoft.com/office/powerpoint/2010/main" val="1341217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gray">
          <a:xfrm>
            <a:off x="457200" y="1186033"/>
            <a:ext cx="8208000" cy="719428"/>
          </a:xfrm>
          <a:prstGeom prst="rect">
            <a:avLst/>
          </a:prstGeom>
        </p:spPr>
        <p:txBody>
          <a:bodyPr vert="horz" lIns="0" tIns="0" rIns="0" bIns="0" rtlCol="0" anchor="t" anchorCtr="0">
            <a:noAutofit/>
          </a:bodyPr>
          <a:lstStyle/>
          <a:p>
            <a:r>
              <a:rPr lang="en-GB" noProof="0" dirty="0" smtClean="0"/>
              <a:t>Click to insert title</a:t>
            </a:r>
            <a:endParaRPr lang="en-GB" noProof="0" dirty="0"/>
          </a:p>
        </p:txBody>
      </p:sp>
      <p:sp>
        <p:nvSpPr>
          <p:cNvPr id="3" name="Text Placeholder 2"/>
          <p:cNvSpPr>
            <a:spLocks noGrp="1"/>
          </p:cNvSpPr>
          <p:nvPr>
            <p:ph type="body" idx="1"/>
          </p:nvPr>
        </p:nvSpPr>
        <p:spPr bwMode="gray">
          <a:xfrm>
            <a:off x="457200" y="2552203"/>
            <a:ext cx="8208000" cy="3600000"/>
          </a:xfrm>
          <a:prstGeom prst="rect">
            <a:avLst/>
          </a:prstGeom>
        </p:spPr>
        <p:txBody>
          <a:bodyPr vert="horz" lIns="0" tIns="0" rIns="0" bIns="0" rtlCol="0" anchor="t" anchorCtr="0">
            <a:no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14" name="Freeform 6"/>
          <p:cNvSpPr>
            <a:spLocks noChangeAspect="1" noEditPoints="1"/>
          </p:cNvSpPr>
          <p:nvPr/>
        </p:nvSpPr>
        <p:spPr bwMode="gray">
          <a:xfrm>
            <a:off x="6084888" y="368301"/>
            <a:ext cx="2717800" cy="592138"/>
          </a:xfrm>
          <a:custGeom>
            <a:avLst/>
            <a:gdLst>
              <a:gd name="T0" fmla="*/ 69 w 3646"/>
              <a:gd name="T1" fmla="*/ 623 h 794"/>
              <a:gd name="T2" fmla="*/ 209 w 3646"/>
              <a:gd name="T3" fmla="*/ 440 h 794"/>
              <a:gd name="T4" fmla="*/ 261 w 3646"/>
              <a:gd name="T5" fmla="*/ 248 h 794"/>
              <a:gd name="T6" fmla="*/ 488 w 3646"/>
              <a:gd name="T7" fmla="*/ 282 h 794"/>
              <a:gd name="T8" fmla="*/ 627 w 3646"/>
              <a:gd name="T9" fmla="*/ 542 h 794"/>
              <a:gd name="T10" fmla="*/ 567 w 3646"/>
              <a:gd name="T11" fmla="*/ 380 h 794"/>
              <a:gd name="T12" fmla="*/ 481 w 3646"/>
              <a:gd name="T13" fmla="*/ 308 h 794"/>
              <a:gd name="T14" fmla="*/ 1184 w 3646"/>
              <a:gd name="T15" fmla="*/ 616 h 794"/>
              <a:gd name="T16" fmla="*/ 1196 w 3646"/>
              <a:gd name="T17" fmla="*/ 290 h 794"/>
              <a:gd name="T18" fmla="*/ 1246 w 3646"/>
              <a:gd name="T19" fmla="*/ 151 h 794"/>
              <a:gd name="T20" fmla="*/ 1316 w 3646"/>
              <a:gd name="T21" fmla="*/ 362 h 794"/>
              <a:gd name="T22" fmla="*/ 1554 w 3646"/>
              <a:gd name="T23" fmla="*/ 627 h 794"/>
              <a:gd name="T24" fmla="*/ 2231 w 3646"/>
              <a:gd name="T25" fmla="*/ 300 h 794"/>
              <a:gd name="T26" fmla="*/ 1884 w 3646"/>
              <a:gd name="T27" fmla="*/ 299 h 794"/>
              <a:gd name="T28" fmla="*/ 1973 w 3646"/>
              <a:gd name="T29" fmla="*/ 599 h 794"/>
              <a:gd name="T30" fmla="*/ 2191 w 3646"/>
              <a:gd name="T31" fmla="*/ 615 h 794"/>
              <a:gd name="T32" fmla="*/ 2341 w 3646"/>
              <a:gd name="T33" fmla="*/ 599 h 794"/>
              <a:gd name="T34" fmla="*/ 2295 w 3646"/>
              <a:gd name="T35" fmla="*/ 282 h 794"/>
              <a:gd name="T36" fmla="*/ 2969 w 3646"/>
              <a:gd name="T37" fmla="*/ 616 h 794"/>
              <a:gd name="T38" fmla="*/ 2981 w 3646"/>
              <a:gd name="T39" fmla="*/ 290 h 794"/>
              <a:gd name="T40" fmla="*/ 3032 w 3646"/>
              <a:gd name="T41" fmla="*/ 580 h 794"/>
              <a:gd name="T42" fmla="*/ 3153 w 3646"/>
              <a:gd name="T43" fmla="*/ 282 h 794"/>
              <a:gd name="T44" fmla="*/ 3087 w 3646"/>
              <a:gd name="T45" fmla="*/ 565 h 794"/>
              <a:gd name="T46" fmla="*/ 3413 w 3646"/>
              <a:gd name="T47" fmla="*/ 282 h 794"/>
              <a:gd name="T48" fmla="*/ 3413 w 3646"/>
              <a:gd name="T49" fmla="*/ 599 h 794"/>
              <a:gd name="T50" fmla="*/ 3646 w 3646"/>
              <a:gd name="T51" fmla="*/ 627 h 794"/>
              <a:gd name="T52" fmla="*/ 2754 w 3646"/>
              <a:gd name="T53" fmla="*/ 378 h 794"/>
              <a:gd name="T54" fmla="*/ 2438 w 3646"/>
              <a:gd name="T55" fmla="*/ 301 h 794"/>
              <a:gd name="T56" fmla="*/ 2557 w 3646"/>
              <a:gd name="T57" fmla="*/ 332 h 794"/>
              <a:gd name="T58" fmla="*/ 2553 w 3646"/>
              <a:gd name="T59" fmla="*/ 627 h 794"/>
              <a:gd name="T60" fmla="*/ 770 w 3646"/>
              <a:gd name="T61" fmla="*/ 566 h 794"/>
              <a:gd name="T62" fmla="*/ 796 w 3646"/>
              <a:gd name="T63" fmla="*/ 633 h 794"/>
              <a:gd name="T64" fmla="*/ 894 w 3646"/>
              <a:gd name="T65" fmla="*/ 308 h 794"/>
              <a:gd name="T66" fmla="*/ 992 w 3646"/>
              <a:gd name="T67" fmla="*/ 610 h 794"/>
              <a:gd name="T68" fmla="*/ 1616 w 3646"/>
              <a:gd name="T69" fmla="*/ 318 h 794"/>
              <a:gd name="T70" fmla="*/ 1754 w 3646"/>
              <a:gd name="T71" fmla="*/ 420 h 794"/>
              <a:gd name="T72" fmla="*/ 1779 w 3646"/>
              <a:gd name="T73" fmla="*/ 560 h 794"/>
              <a:gd name="T74" fmla="*/ 1785 w 3646"/>
              <a:gd name="T75" fmla="*/ 554 h 794"/>
              <a:gd name="T76" fmla="*/ 1473 w 3646"/>
              <a:gd name="T77" fmla="*/ 5 h 794"/>
              <a:gd name="T78" fmla="*/ 1582 w 3646"/>
              <a:gd name="T79" fmla="*/ 5 h 794"/>
              <a:gd name="T80" fmla="*/ 1750 w 3646"/>
              <a:gd name="T81" fmla="*/ 17 h 794"/>
              <a:gd name="T82" fmla="*/ 1608 w 3646"/>
              <a:gd name="T83" fmla="*/ 195 h 794"/>
              <a:gd name="T84" fmla="*/ 1743 w 3646"/>
              <a:gd name="T85" fmla="*/ 5 h 794"/>
              <a:gd name="T86" fmla="*/ 1841 w 3646"/>
              <a:gd name="T87" fmla="*/ 195 h 794"/>
              <a:gd name="T88" fmla="*/ 1907 w 3646"/>
              <a:gd name="T89" fmla="*/ 5 h 794"/>
              <a:gd name="T90" fmla="*/ 2001 w 3646"/>
              <a:gd name="T91" fmla="*/ 18 h 794"/>
              <a:gd name="T92" fmla="*/ 2151 w 3646"/>
              <a:gd name="T93" fmla="*/ 195 h 794"/>
              <a:gd name="T94" fmla="*/ 2128 w 3646"/>
              <a:gd name="T95" fmla="*/ 75 h 794"/>
              <a:gd name="T96" fmla="*/ 2292 w 3646"/>
              <a:gd name="T97" fmla="*/ 52 h 794"/>
              <a:gd name="T98" fmla="*/ 2205 w 3646"/>
              <a:gd name="T99" fmla="*/ 183 h 794"/>
              <a:gd name="T100" fmla="*/ 2317 w 3646"/>
              <a:gd name="T101" fmla="*/ 184 h 794"/>
              <a:gd name="T102" fmla="*/ 2205 w 3646"/>
              <a:gd name="T103" fmla="*/ 93 h 794"/>
              <a:gd name="T104" fmla="*/ 2434 w 3646"/>
              <a:gd name="T105" fmla="*/ 13 h 794"/>
              <a:gd name="T106" fmla="*/ 2336 w 3646"/>
              <a:gd name="T107" fmla="*/ 182 h 794"/>
              <a:gd name="T108" fmla="*/ 2468 w 3646"/>
              <a:gd name="T109" fmla="*/ 195 h 794"/>
              <a:gd name="T110" fmla="*/ 2673 w 3646"/>
              <a:gd name="T111" fmla="*/ 31 h 794"/>
              <a:gd name="T112" fmla="*/ 2579 w 3646"/>
              <a:gd name="T113" fmla="*/ 195 h 794"/>
              <a:gd name="T114" fmla="*/ 2768 w 3646"/>
              <a:gd name="T115" fmla="*/ 91 h 794"/>
              <a:gd name="T116" fmla="*/ 2738 w 3646"/>
              <a:gd name="T117" fmla="*/ 195 h 794"/>
              <a:gd name="T118" fmla="*/ 3100 w 3646"/>
              <a:gd name="T119" fmla="*/ 102 h 794"/>
              <a:gd name="T120" fmla="*/ 3013 w 3646"/>
              <a:gd name="T121" fmla="*/ 185 h 794"/>
              <a:gd name="T122" fmla="*/ 3209 w 3646"/>
              <a:gd name="T123" fmla="*/ 75 h 794"/>
              <a:gd name="T124" fmla="*/ 3119 w 3646"/>
              <a:gd name="T125" fmla="*/ 5 h 7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646" h="794">
                <a:moveTo>
                  <a:pt x="161" y="328"/>
                </a:moveTo>
                <a:cubicBezTo>
                  <a:pt x="195" y="345"/>
                  <a:pt x="220" y="359"/>
                  <a:pt x="237" y="369"/>
                </a:cubicBezTo>
                <a:cubicBezTo>
                  <a:pt x="254" y="379"/>
                  <a:pt x="268" y="393"/>
                  <a:pt x="280" y="411"/>
                </a:cubicBezTo>
                <a:cubicBezTo>
                  <a:pt x="293" y="429"/>
                  <a:pt x="299" y="453"/>
                  <a:pt x="299" y="484"/>
                </a:cubicBezTo>
                <a:cubicBezTo>
                  <a:pt x="299" y="528"/>
                  <a:pt x="283" y="563"/>
                  <a:pt x="249" y="591"/>
                </a:cubicBezTo>
                <a:cubicBezTo>
                  <a:pt x="216" y="619"/>
                  <a:pt x="179" y="633"/>
                  <a:pt x="138" y="633"/>
                </a:cubicBezTo>
                <a:cubicBezTo>
                  <a:pt x="110" y="633"/>
                  <a:pt x="87" y="630"/>
                  <a:pt x="69" y="623"/>
                </a:cubicBezTo>
                <a:cubicBezTo>
                  <a:pt x="50" y="616"/>
                  <a:pt x="28" y="606"/>
                  <a:pt x="2" y="592"/>
                </a:cubicBezTo>
                <a:cubicBezTo>
                  <a:pt x="0" y="483"/>
                  <a:pt x="0" y="483"/>
                  <a:pt x="0" y="483"/>
                </a:cubicBezTo>
                <a:cubicBezTo>
                  <a:pt x="10" y="516"/>
                  <a:pt x="26" y="544"/>
                  <a:pt x="47" y="568"/>
                </a:cubicBezTo>
                <a:cubicBezTo>
                  <a:pt x="69" y="591"/>
                  <a:pt x="97" y="602"/>
                  <a:pt x="133" y="602"/>
                </a:cubicBezTo>
                <a:cubicBezTo>
                  <a:pt x="168" y="602"/>
                  <a:pt x="193" y="592"/>
                  <a:pt x="209" y="571"/>
                </a:cubicBezTo>
                <a:cubicBezTo>
                  <a:pt x="224" y="551"/>
                  <a:pt x="232" y="528"/>
                  <a:pt x="232" y="505"/>
                </a:cubicBezTo>
                <a:cubicBezTo>
                  <a:pt x="232" y="473"/>
                  <a:pt x="224" y="452"/>
                  <a:pt x="209" y="440"/>
                </a:cubicBezTo>
                <a:cubicBezTo>
                  <a:pt x="193" y="429"/>
                  <a:pt x="160" y="410"/>
                  <a:pt x="109" y="385"/>
                </a:cubicBezTo>
                <a:cubicBezTo>
                  <a:pt x="72" y="366"/>
                  <a:pt x="45" y="347"/>
                  <a:pt x="27" y="327"/>
                </a:cubicBezTo>
                <a:cubicBezTo>
                  <a:pt x="10" y="307"/>
                  <a:pt x="2" y="282"/>
                  <a:pt x="2" y="253"/>
                </a:cubicBezTo>
                <a:cubicBezTo>
                  <a:pt x="2" y="212"/>
                  <a:pt x="17" y="180"/>
                  <a:pt x="48" y="157"/>
                </a:cubicBezTo>
                <a:cubicBezTo>
                  <a:pt x="79" y="135"/>
                  <a:pt x="114" y="123"/>
                  <a:pt x="153" y="123"/>
                </a:cubicBezTo>
                <a:cubicBezTo>
                  <a:pt x="194" y="123"/>
                  <a:pt x="229" y="133"/>
                  <a:pt x="257" y="152"/>
                </a:cubicBezTo>
                <a:cubicBezTo>
                  <a:pt x="261" y="248"/>
                  <a:pt x="261" y="248"/>
                  <a:pt x="261" y="248"/>
                </a:cubicBezTo>
                <a:cubicBezTo>
                  <a:pt x="256" y="225"/>
                  <a:pt x="243" y="204"/>
                  <a:pt x="222" y="184"/>
                </a:cubicBezTo>
                <a:cubicBezTo>
                  <a:pt x="201" y="163"/>
                  <a:pt x="174" y="153"/>
                  <a:pt x="143" y="153"/>
                </a:cubicBezTo>
                <a:cubicBezTo>
                  <a:pt x="115" y="153"/>
                  <a:pt x="95" y="161"/>
                  <a:pt x="81" y="178"/>
                </a:cubicBezTo>
                <a:cubicBezTo>
                  <a:pt x="68" y="194"/>
                  <a:pt x="62" y="212"/>
                  <a:pt x="62" y="231"/>
                </a:cubicBezTo>
                <a:cubicBezTo>
                  <a:pt x="62" y="252"/>
                  <a:pt x="68" y="269"/>
                  <a:pt x="81" y="280"/>
                </a:cubicBezTo>
                <a:cubicBezTo>
                  <a:pt x="95" y="292"/>
                  <a:pt x="121" y="308"/>
                  <a:pt x="161" y="328"/>
                </a:cubicBezTo>
                <a:close/>
                <a:moveTo>
                  <a:pt x="488" y="282"/>
                </a:moveTo>
                <a:cubicBezTo>
                  <a:pt x="456" y="282"/>
                  <a:pt x="428" y="290"/>
                  <a:pt x="403" y="307"/>
                </a:cubicBezTo>
                <a:cubicBezTo>
                  <a:pt x="378" y="324"/>
                  <a:pt x="360" y="346"/>
                  <a:pt x="346" y="373"/>
                </a:cubicBezTo>
                <a:cubicBezTo>
                  <a:pt x="333" y="401"/>
                  <a:pt x="327" y="429"/>
                  <a:pt x="327" y="458"/>
                </a:cubicBezTo>
                <a:cubicBezTo>
                  <a:pt x="327" y="503"/>
                  <a:pt x="340" y="544"/>
                  <a:pt x="367" y="580"/>
                </a:cubicBezTo>
                <a:cubicBezTo>
                  <a:pt x="394" y="615"/>
                  <a:pt x="434" y="633"/>
                  <a:pt x="487" y="633"/>
                </a:cubicBezTo>
                <a:cubicBezTo>
                  <a:pt x="518" y="633"/>
                  <a:pt x="545" y="625"/>
                  <a:pt x="570" y="608"/>
                </a:cubicBezTo>
                <a:cubicBezTo>
                  <a:pt x="594" y="592"/>
                  <a:pt x="613" y="570"/>
                  <a:pt x="627" y="542"/>
                </a:cubicBezTo>
                <a:cubicBezTo>
                  <a:pt x="640" y="514"/>
                  <a:pt x="647" y="486"/>
                  <a:pt x="647" y="458"/>
                </a:cubicBezTo>
                <a:cubicBezTo>
                  <a:pt x="647" y="428"/>
                  <a:pt x="641" y="400"/>
                  <a:pt x="630" y="373"/>
                </a:cubicBezTo>
                <a:cubicBezTo>
                  <a:pt x="619" y="346"/>
                  <a:pt x="601" y="324"/>
                  <a:pt x="576" y="307"/>
                </a:cubicBezTo>
                <a:cubicBezTo>
                  <a:pt x="552" y="290"/>
                  <a:pt x="523" y="282"/>
                  <a:pt x="488" y="282"/>
                </a:cubicBezTo>
                <a:close/>
                <a:moveTo>
                  <a:pt x="481" y="308"/>
                </a:moveTo>
                <a:cubicBezTo>
                  <a:pt x="503" y="308"/>
                  <a:pt x="521" y="314"/>
                  <a:pt x="535" y="328"/>
                </a:cubicBezTo>
                <a:cubicBezTo>
                  <a:pt x="549" y="341"/>
                  <a:pt x="560" y="358"/>
                  <a:pt x="567" y="380"/>
                </a:cubicBezTo>
                <a:cubicBezTo>
                  <a:pt x="575" y="401"/>
                  <a:pt x="579" y="425"/>
                  <a:pt x="581" y="453"/>
                </a:cubicBezTo>
                <a:cubicBezTo>
                  <a:pt x="582" y="496"/>
                  <a:pt x="575" y="531"/>
                  <a:pt x="560" y="560"/>
                </a:cubicBezTo>
                <a:cubicBezTo>
                  <a:pt x="545" y="588"/>
                  <a:pt x="522" y="603"/>
                  <a:pt x="492" y="604"/>
                </a:cubicBezTo>
                <a:cubicBezTo>
                  <a:pt x="463" y="606"/>
                  <a:pt x="440" y="593"/>
                  <a:pt x="422" y="565"/>
                </a:cubicBezTo>
                <a:cubicBezTo>
                  <a:pt x="404" y="537"/>
                  <a:pt x="395" y="503"/>
                  <a:pt x="393" y="462"/>
                </a:cubicBezTo>
                <a:cubicBezTo>
                  <a:pt x="392" y="420"/>
                  <a:pt x="398" y="384"/>
                  <a:pt x="414" y="354"/>
                </a:cubicBezTo>
                <a:cubicBezTo>
                  <a:pt x="429" y="325"/>
                  <a:pt x="451" y="310"/>
                  <a:pt x="481" y="308"/>
                </a:cubicBezTo>
                <a:close/>
                <a:moveTo>
                  <a:pt x="1095" y="223"/>
                </a:moveTo>
                <a:cubicBezTo>
                  <a:pt x="1000" y="321"/>
                  <a:pt x="1000" y="321"/>
                  <a:pt x="1000" y="321"/>
                </a:cubicBezTo>
                <a:cubicBezTo>
                  <a:pt x="1031" y="321"/>
                  <a:pt x="1031" y="321"/>
                  <a:pt x="1031" y="321"/>
                </a:cubicBezTo>
                <a:cubicBezTo>
                  <a:pt x="1031" y="527"/>
                  <a:pt x="1031" y="527"/>
                  <a:pt x="1031" y="527"/>
                </a:cubicBezTo>
                <a:cubicBezTo>
                  <a:pt x="1031" y="560"/>
                  <a:pt x="1041" y="586"/>
                  <a:pt x="1059" y="605"/>
                </a:cubicBezTo>
                <a:cubicBezTo>
                  <a:pt x="1078" y="624"/>
                  <a:pt x="1103" y="633"/>
                  <a:pt x="1133" y="633"/>
                </a:cubicBezTo>
                <a:cubicBezTo>
                  <a:pt x="1152" y="633"/>
                  <a:pt x="1169" y="627"/>
                  <a:pt x="1184" y="616"/>
                </a:cubicBezTo>
                <a:cubicBezTo>
                  <a:pt x="1199" y="604"/>
                  <a:pt x="1207" y="594"/>
                  <a:pt x="1207" y="583"/>
                </a:cubicBezTo>
                <a:cubicBezTo>
                  <a:pt x="1199" y="590"/>
                  <a:pt x="1192" y="595"/>
                  <a:pt x="1187" y="598"/>
                </a:cubicBezTo>
                <a:cubicBezTo>
                  <a:pt x="1182" y="601"/>
                  <a:pt x="1173" y="602"/>
                  <a:pt x="1160" y="602"/>
                </a:cubicBezTo>
                <a:cubicBezTo>
                  <a:pt x="1116" y="602"/>
                  <a:pt x="1093" y="577"/>
                  <a:pt x="1093" y="527"/>
                </a:cubicBezTo>
                <a:cubicBezTo>
                  <a:pt x="1093" y="321"/>
                  <a:pt x="1093" y="321"/>
                  <a:pt x="1093" y="321"/>
                </a:cubicBezTo>
                <a:cubicBezTo>
                  <a:pt x="1170" y="321"/>
                  <a:pt x="1170" y="321"/>
                  <a:pt x="1170" y="321"/>
                </a:cubicBezTo>
                <a:cubicBezTo>
                  <a:pt x="1196" y="290"/>
                  <a:pt x="1196" y="290"/>
                  <a:pt x="1196" y="290"/>
                </a:cubicBezTo>
                <a:cubicBezTo>
                  <a:pt x="1095" y="290"/>
                  <a:pt x="1095" y="290"/>
                  <a:pt x="1095" y="290"/>
                </a:cubicBezTo>
                <a:cubicBezTo>
                  <a:pt x="1095" y="223"/>
                  <a:pt x="1095" y="223"/>
                  <a:pt x="1095" y="223"/>
                </a:cubicBezTo>
                <a:close/>
                <a:moveTo>
                  <a:pt x="1426" y="282"/>
                </a:moveTo>
                <a:cubicBezTo>
                  <a:pt x="1392" y="282"/>
                  <a:pt x="1356" y="299"/>
                  <a:pt x="1316" y="334"/>
                </a:cubicBezTo>
                <a:cubicBezTo>
                  <a:pt x="1316" y="123"/>
                  <a:pt x="1316" y="123"/>
                  <a:pt x="1316" y="123"/>
                </a:cubicBezTo>
                <a:cubicBezTo>
                  <a:pt x="1226" y="141"/>
                  <a:pt x="1226" y="141"/>
                  <a:pt x="1226" y="141"/>
                </a:cubicBezTo>
                <a:cubicBezTo>
                  <a:pt x="1235" y="144"/>
                  <a:pt x="1242" y="148"/>
                  <a:pt x="1246" y="151"/>
                </a:cubicBezTo>
                <a:cubicBezTo>
                  <a:pt x="1250" y="155"/>
                  <a:pt x="1252" y="161"/>
                  <a:pt x="1252" y="170"/>
                </a:cubicBezTo>
                <a:cubicBezTo>
                  <a:pt x="1252" y="599"/>
                  <a:pt x="1252" y="599"/>
                  <a:pt x="1252" y="599"/>
                </a:cubicBezTo>
                <a:cubicBezTo>
                  <a:pt x="1252" y="611"/>
                  <a:pt x="1246" y="620"/>
                  <a:pt x="1233" y="627"/>
                </a:cubicBezTo>
                <a:cubicBezTo>
                  <a:pt x="1336" y="627"/>
                  <a:pt x="1336" y="627"/>
                  <a:pt x="1336" y="627"/>
                </a:cubicBezTo>
                <a:cubicBezTo>
                  <a:pt x="1328" y="622"/>
                  <a:pt x="1323" y="618"/>
                  <a:pt x="1320" y="614"/>
                </a:cubicBezTo>
                <a:cubicBezTo>
                  <a:pt x="1317" y="610"/>
                  <a:pt x="1316" y="605"/>
                  <a:pt x="1316" y="599"/>
                </a:cubicBezTo>
                <a:cubicBezTo>
                  <a:pt x="1316" y="362"/>
                  <a:pt x="1316" y="362"/>
                  <a:pt x="1316" y="362"/>
                </a:cubicBezTo>
                <a:cubicBezTo>
                  <a:pt x="1324" y="352"/>
                  <a:pt x="1335" y="343"/>
                  <a:pt x="1349" y="335"/>
                </a:cubicBezTo>
                <a:cubicBezTo>
                  <a:pt x="1363" y="328"/>
                  <a:pt x="1379" y="324"/>
                  <a:pt x="1395" y="324"/>
                </a:cubicBezTo>
                <a:cubicBezTo>
                  <a:pt x="1424" y="324"/>
                  <a:pt x="1444" y="332"/>
                  <a:pt x="1456" y="347"/>
                </a:cubicBezTo>
                <a:cubicBezTo>
                  <a:pt x="1467" y="362"/>
                  <a:pt x="1473" y="382"/>
                  <a:pt x="1473" y="407"/>
                </a:cubicBezTo>
                <a:cubicBezTo>
                  <a:pt x="1473" y="599"/>
                  <a:pt x="1473" y="599"/>
                  <a:pt x="1473" y="599"/>
                </a:cubicBezTo>
                <a:cubicBezTo>
                  <a:pt x="1473" y="610"/>
                  <a:pt x="1467" y="619"/>
                  <a:pt x="1454" y="627"/>
                </a:cubicBezTo>
                <a:cubicBezTo>
                  <a:pt x="1554" y="627"/>
                  <a:pt x="1554" y="627"/>
                  <a:pt x="1554" y="627"/>
                </a:cubicBezTo>
                <a:cubicBezTo>
                  <a:pt x="1547" y="622"/>
                  <a:pt x="1542" y="618"/>
                  <a:pt x="1539" y="615"/>
                </a:cubicBezTo>
                <a:cubicBezTo>
                  <a:pt x="1537" y="612"/>
                  <a:pt x="1535" y="607"/>
                  <a:pt x="1535" y="599"/>
                </a:cubicBezTo>
                <a:cubicBezTo>
                  <a:pt x="1535" y="383"/>
                  <a:pt x="1535" y="383"/>
                  <a:pt x="1535" y="383"/>
                </a:cubicBezTo>
                <a:cubicBezTo>
                  <a:pt x="1535" y="351"/>
                  <a:pt x="1525" y="326"/>
                  <a:pt x="1504" y="308"/>
                </a:cubicBezTo>
                <a:cubicBezTo>
                  <a:pt x="1483" y="290"/>
                  <a:pt x="1457" y="282"/>
                  <a:pt x="1426" y="282"/>
                </a:cubicBezTo>
                <a:close/>
                <a:moveTo>
                  <a:pt x="2295" y="282"/>
                </a:moveTo>
                <a:cubicBezTo>
                  <a:pt x="2273" y="282"/>
                  <a:pt x="2252" y="288"/>
                  <a:pt x="2231" y="300"/>
                </a:cubicBezTo>
                <a:cubicBezTo>
                  <a:pt x="2210" y="312"/>
                  <a:pt x="2193" y="328"/>
                  <a:pt x="2179" y="345"/>
                </a:cubicBezTo>
                <a:cubicBezTo>
                  <a:pt x="2173" y="325"/>
                  <a:pt x="2160" y="309"/>
                  <a:pt x="2141" y="298"/>
                </a:cubicBezTo>
                <a:cubicBezTo>
                  <a:pt x="2122" y="287"/>
                  <a:pt x="2101" y="282"/>
                  <a:pt x="2080" y="282"/>
                </a:cubicBezTo>
                <a:cubicBezTo>
                  <a:pt x="2059" y="282"/>
                  <a:pt x="2039" y="287"/>
                  <a:pt x="2023" y="297"/>
                </a:cubicBezTo>
                <a:cubicBezTo>
                  <a:pt x="2006" y="306"/>
                  <a:pt x="1989" y="318"/>
                  <a:pt x="1973" y="332"/>
                </a:cubicBezTo>
                <a:cubicBezTo>
                  <a:pt x="1973" y="282"/>
                  <a:pt x="1973" y="282"/>
                  <a:pt x="1973" y="282"/>
                </a:cubicBezTo>
                <a:cubicBezTo>
                  <a:pt x="1884" y="299"/>
                  <a:pt x="1884" y="299"/>
                  <a:pt x="1884" y="299"/>
                </a:cubicBezTo>
                <a:cubicBezTo>
                  <a:pt x="1892" y="301"/>
                  <a:pt x="1898" y="304"/>
                  <a:pt x="1903" y="308"/>
                </a:cubicBezTo>
                <a:cubicBezTo>
                  <a:pt x="1908" y="312"/>
                  <a:pt x="1911" y="319"/>
                  <a:pt x="1911" y="328"/>
                </a:cubicBezTo>
                <a:cubicBezTo>
                  <a:pt x="1911" y="599"/>
                  <a:pt x="1911" y="599"/>
                  <a:pt x="1911" y="599"/>
                </a:cubicBezTo>
                <a:cubicBezTo>
                  <a:pt x="1911" y="610"/>
                  <a:pt x="1904" y="619"/>
                  <a:pt x="1892" y="627"/>
                </a:cubicBezTo>
                <a:cubicBezTo>
                  <a:pt x="1994" y="627"/>
                  <a:pt x="1994" y="627"/>
                  <a:pt x="1994" y="627"/>
                </a:cubicBezTo>
                <a:cubicBezTo>
                  <a:pt x="1986" y="622"/>
                  <a:pt x="1981" y="618"/>
                  <a:pt x="1978" y="614"/>
                </a:cubicBezTo>
                <a:cubicBezTo>
                  <a:pt x="1975" y="611"/>
                  <a:pt x="1973" y="606"/>
                  <a:pt x="1973" y="599"/>
                </a:cubicBezTo>
                <a:cubicBezTo>
                  <a:pt x="1973" y="360"/>
                  <a:pt x="1973" y="360"/>
                  <a:pt x="1973" y="360"/>
                </a:cubicBezTo>
                <a:cubicBezTo>
                  <a:pt x="1994" y="336"/>
                  <a:pt x="2018" y="323"/>
                  <a:pt x="2047" y="323"/>
                </a:cubicBezTo>
                <a:cubicBezTo>
                  <a:pt x="2098" y="323"/>
                  <a:pt x="2123" y="349"/>
                  <a:pt x="2123" y="400"/>
                </a:cubicBezTo>
                <a:cubicBezTo>
                  <a:pt x="2123" y="599"/>
                  <a:pt x="2123" y="599"/>
                  <a:pt x="2123" y="599"/>
                </a:cubicBezTo>
                <a:cubicBezTo>
                  <a:pt x="2123" y="610"/>
                  <a:pt x="2117" y="619"/>
                  <a:pt x="2104" y="627"/>
                </a:cubicBezTo>
                <a:cubicBezTo>
                  <a:pt x="2206" y="627"/>
                  <a:pt x="2206" y="627"/>
                  <a:pt x="2206" y="627"/>
                </a:cubicBezTo>
                <a:cubicBezTo>
                  <a:pt x="2199" y="623"/>
                  <a:pt x="2195" y="619"/>
                  <a:pt x="2191" y="615"/>
                </a:cubicBezTo>
                <a:cubicBezTo>
                  <a:pt x="2188" y="611"/>
                  <a:pt x="2187" y="605"/>
                  <a:pt x="2187" y="599"/>
                </a:cubicBezTo>
                <a:cubicBezTo>
                  <a:pt x="2187" y="380"/>
                  <a:pt x="2187" y="380"/>
                  <a:pt x="2187" y="380"/>
                </a:cubicBezTo>
                <a:cubicBezTo>
                  <a:pt x="2187" y="375"/>
                  <a:pt x="2186" y="372"/>
                  <a:pt x="2185" y="369"/>
                </a:cubicBezTo>
                <a:cubicBezTo>
                  <a:pt x="2207" y="338"/>
                  <a:pt x="2233" y="323"/>
                  <a:pt x="2264" y="323"/>
                </a:cubicBezTo>
                <a:cubicBezTo>
                  <a:pt x="2291" y="323"/>
                  <a:pt x="2310" y="331"/>
                  <a:pt x="2323" y="345"/>
                </a:cubicBezTo>
                <a:cubicBezTo>
                  <a:pt x="2335" y="360"/>
                  <a:pt x="2341" y="380"/>
                  <a:pt x="2341" y="403"/>
                </a:cubicBezTo>
                <a:cubicBezTo>
                  <a:pt x="2341" y="599"/>
                  <a:pt x="2341" y="599"/>
                  <a:pt x="2341" y="599"/>
                </a:cubicBezTo>
                <a:cubicBezTo>
                  <a:pt x="2341" y="609"/>
                  <a:pt x="2334" y="619"/>
                  <a:pt x="2320" y="627"/>
                </a:cubicBezTo>
                <a:cubicBezTo>
                  <a:pt x="2422" y="627"/>
                  <a:pt x="2422" y="627"/>
                  <a:pt x="2422" y="627"/>
                </a:cubicBezTo>
                <a:cubicBezTo>
                  <a:pt x="2415" y="623"/>
                  <a:pt x="2411" y="619"/>
                  <a:pt x="2408" y="615"/>
                </a:cubicBezTo>
                <a:cubicBezTo>
                  <a:pt x="2404" y="611"/>
                  <a:pt x="2403" y="605"/>
                  <a:pt x="2403" y="599"/>
                </a:cubicBezTo>
                <a:cubicBezTo>
                  <a:pt x="2403" y="382"/>
                  <a:pt x="2403" y="382"/>
                  <a:pt x="2403" y="382"/>
                </a:cubicBezTo>
                <a:cubicBezTo>
                  <a:pt x="2403" y="350"/>
                  <a:pt x="2392" y="325"/>
                  <a:pt x="2370" y="308"/>
                </a:cubicBezTo>
                <a:cubicBezTo>
                  <a:pt x="2347" y="290"/>
                  <a:pt x="2323" y="282"/>
                  <a:pt x="2295" y="282"/>
                </a:cubicBezTo>
                <a:close/>
                <a:moveTo>
                  <a:pt x="2880" y="223"/>
                </a:moveTo>
                <a:cubicBezTo>
                  <a:pt x="2785" y="321"/>
                  <a:pt x="2785" y="321"/>
                  <a:pt x="2785" y="321"/>
                </a:cubicBezTo>
                <a:cubicBezTo>
                  <a:pt x="2816" y="321"/>
                  <a:pt x="2816" y="321"/>
                  <a:pt x="2816" y="321"/>
                </a:cubicBezTo>
                <a:cubicBezTo>
                  <a:pt x="2816" y="527"/>
                  <a:pt x="2816" y="527"/>
                  <a:pt x="2816" y="527"/>
                </a:cubicBezTo>
                <a:cubicBezTo>
                  <a:pt x="2816" y="560"/>
                  <a:pt x="2826" y="586"/>
                  <a:pt x="2845" y="605"/>
                </a:cubicBezTo>
                <a:cubicBezTo>
                  <a:pt x="2863" y="624"/>
                  <a:pt x="2888" y="633"/>
                  <a:pt x="2918" y="633"/>
                </a:cubicBezTo>
                <a:cubicBezTo>
                  <a:pt x="2937" y="633"/>
                  <a:pt x="2954" y="627"/>
                  <a:pt x="2969" y="616"/>
                </a:cubicBezTo>
                <a:cubicBezTo>
                  <a:pt x="2984" y="604"/>
                  <a:pt x="2992" y="594"/>
                  <a:pt x="2992" y="583"/>
                </a:cubicBezTo>
                <a:cubicBezTo>
                  <a:pt x="2984" y="590"/>
                  <a:pt x="2977" y="595"/>
                  <a:pt x="2972" y="598"/>
                </a:cubicBezTo>
                <a:cubicBezTo>
                  <a:pt x="2967" y="601"/>
                  <a:pt x="2958" y="602"/>
                  <a:pt x="2945" y="602"/>
                </a:cubicBezTo>
                <a:cubicBezTo>
                  <a:pt x="2901" y="602"/>
                  <a:pt x="2879" y="577"/>
                  <a:pt x="2879" y="527"/>
                </a:cubicBezTo>
                <a:cubicBezTo>
                  <a:pt x="2879" y="321"/>
                  <a:pt x="2879" y="321"/>
                  <a:pt x="2879" y="321"/>
                </a:cubicBezTo>
                <a:cubicBezTo>
                  <a:pt x="2955" y="321"/>
                  <a:pt x="2955" y="321"/>
                  <a:pt x="2955" y="321"/>
                </a:cubicBezTo>
                <a:cubicBezTo>
                  <a:pt x="2981" y="290"/>
                  <a:pt x="2981" y="290"/>
                  <a:pt x="2981" y="290"/>
                </a:cubicBezTo>
                <a:cubicBezTo>
                  <a:pt x="2880" y="290"/>
                  <a:pt x="2880" y="290"/>
                  <a:pt x="2880" y="290"/>
                </a:cubicBezTo>
                <a:cubicBezTo>
                  <a:pt x="2880" y="223"/>
                  <a:pt x="2880" y="223"/>
                  <a:pt x="2880" y="223"/>
                </a:cubicBezTo>
                <a:close/>
                <a:moveTo>
                  <a:pt x="3153" y="282"/>
                </a:moveTo>
                <a:cubicBezTo>
                  <a:pt x="3121" y="282"/>
                  <a:pt x="3093" y="290"/>
                  <a:pt x="3068" y="307"/>
                </a:cubicBezTo>
                <a:cubicBezTo>
                  <a:pt x="3043" y="324"/>
                  <a:pt x="3024" y="346"/>
                  <a:pt x="3011" y="373"/>
                </a:cubicBezTo>
                <a:cubicBezTo>
                  <a:pt x="2998" y="401"/>
                  <a:pt x="2991" y="429"/>
                  <a:pt x="2991" y="458"/>
                </a:cubicBezTo>
                <a:cubicBezTo>
                  <a:pt x="2991" y="503"/>
                  <a:pt x="3005" y="544"/>
                  <a:pt x="3032" y="580"/>
                </a:cubicBezTo>
                <a:cubicBezTo>
                  <a:pt x="3059" y="615"/>
                  <a:pt x="3099" y="633"/>
                  <a:pt x="3151" y="633"/>
                </a:cubicBezTo>
                <a:cubicBezTo>
                  <a:pt x="3182" y="633"/>
                  <a:pt x="3210" y="625"/>
                  <a:pt x="3234" y="608"/>
                </a:cubicBezTo>
                <a:cubicBezTo>
                  <a:pt x="3259" y="592"/>
                  <a:pt x="3278" y="570"/>
                  <a:pt x="3291" y="542"/>
                </a:cubicBezTo>
                <a:cubicBezTo>
                  <a:pt x="3305" y="514"/>
                  <a:pt x="3312" y="486"/>
                  <a:pt x="3312" y="458"/>
                </a:cubicBezTo>
                <a:cubicBezTo>
                  <a:pt x="3312" y="428"/>
                  <a:pt x="3306" y="400"/>
                  <a:pt x="3295" y="373"/>
                </a:cubicBezTo>
                <a:cubicBezTo>
                  <a:pt x="3283" y="346"/>
                  <a:pt x="3265" y="324"/>
                  <a:pt x="3241" y="307"/>
                </a:cubicBezTo>
                <a:cubicBezTo>
                  <a:pt x="3217" y="290"/>
                  <a:pt x="3187" y="282"/>
                  <a:pt x="3153" y="282"/>
                </a:cubicBezTo>
                <a:close/>
                <a:moveTo>
                  <a:pt x="3146" y="308"/>
                </a:moveTo>
                <a:cubicBezTo>
                  <a:pt x="3168" y="308"/>
                  <a:pt x="3185" y="314"/>
                  <a:pt x="3199" y="328"/>
                </a:cubicBezTo>
                <a:cubicBezTo>
                  <a:pt x="3214" y="341"/>
                  <a:pt x="3224" y="358"/>
                  <a:pt x="3232" y="380"/>
                </a:cubicBezTo>
                <a:cubicBezTo>
                  <a:pt x="3239" y="401"/>
                  <a:pt x="3244" y="425"/>
                  <a:pt x="3245" y="453"/>
                </a:cubicBezTo>
                <a:cubicBezTo>
                  <a:pt x="3247" y="496"/>
                  <a:pt x="3240" y="531"/>
                  <a:pt x="3225" y="560"/>
                </a:cubicBezTo>
                <a:cubicBezTo>
                  <a:pt x="3209" y="588"/>
                  <a:pt x="3186" y="603"/>
                  <a:pt x="3156" y="604"/>
                </a:cubicBezTo>
                <a:cubicBezTo>
                  <a:pt x="3128" y="606"/>
                  <a:pt x="3104" y="593"/>
                  <a:pt x="3087" y="565"/>
                </a:cubicBezTo>
                <a:cubicBezTo>
                  <a:pt x="3069" y="537"/>
                  <a:pt x="3059" y="503"/>
                  <a:pt x="3058" y="462"/>
                </a:cubicBezTo>
                <a:cubicBezTo>
                  <a:pt x="3056" y="420"/>
                  <a:pt x="3063" y="384"/>
                  <a:pt x="3078" y="354"/>
                </a:cubicBezTo>
                <a:cubicBezTo>
                  <a:pt x="3093" y="325"/>
                  <a:pt x="3116" y="310"/>
                  <a:pt x="3146" y="308"/>
                </a:cubicBezTo>
                <a:close/>
                <a:moveTo>
                  <a:pt x="3519" y="282"/>
                </a:moveTo>
                <a:cubicBezTo>
                  <a:pt x="3499" y="282"/>
                  <a:pt x="3479" y="287"/>
                  <a:pt x="3460" y="298"/>
                </a:cubicBezTo>
                <a:cubicBezTo>
                  <a:pt x="3441" y="309"/>
                  <a:pt x="3425" y="321"/>
                  <a:pt x="3413" y="334"/>
                </a:cubicBezTo>
                <a:cubicBezTo>
                  <a:pt x="3413" y="282"/>
                  <a:pt x="3413" y="282"/>
                  <a:pt x="3413" y="282"/>
                </a:cubicBezTo>
                <a:cubicBezTo>
                  <a:pt x="3326" y="298"/>
                  <a:pt x="3326" y="298"/>
                  <a:pt x="3326" y="298"/>
                </a:cubicBezTo>
                <a:cubicBezTo>
                  <a:pt x="3342" y="304"/>
                  <a:pt x="3350" y="314"/>
                  <a:pt x="3350" y="328"/>
                </a:cubicBezTo>
                <a:cubicBezTo>
                  <a:pt x="3350" y="599"/>
                  <a:pt x="3350" y="599"/>
                  <a:pt x="3350" y="599"/>
                </a:cubicBezTo>
                <a:cubicBezTo>
                  <a:pt x="3350" y="611"/>
                  <a:pt x="3344" y="620"/>
                  <a:pt x="3332" y="627"/>
                </a:cubicBezTo>
                <a:cubicBezTo>
                  <a:pt x="3432" y="627"/>
                  <a:pt x="3432" y="627"/>
                  <a:pt x="3432" y="627"/>
                </a:cubicBezTo>
                <a:cubicBezTo>
                  <a:pt x="3426" y="623"/>
                  <a:pt x="3421" y="619"/>
                  <a:pt x="3418" y="615"/>
                </a:cubicBezTo>
                <a:cubicBezTo>
                  <a:pt x="3415" y="611"/>
                  <a:pt x="3413" y="605"/>
                  <a:pt x="3413" y="599"/>
                </a:cubicBezTo>
                <a:cubicBezTo>
                  <a:pt x="3413" y="362"/>
                  <a:pt x="3413" y="362"/>
                  <a:pt x="3413" y="362"/>
                </a:cubicBezTo>
                <a:cubicBezTo>
                  <a:pt x="3422" y="351"/>
                  <a:pt x="3433" y="342"/>
                  <a:pt x="3447" y="335"/>
                </a:cubicBezTo>
                <a:cubicBezTo>
                  <a:pt x="3460" y="328"/>
                  <a:pt x="3474" y="324"/>
                  <a:pt x="3487" y="324"/>
                </a:cubicBezTo>
                <a:cubicBezTo>
                  <a:pt x="3539" y="324"/>
                  <a:pt x="3565" y="352"/>
                  <a:pt x="3565" y="409"/>
                </a:cubicBezTo>
                <a:cubicBezTo>
                  <a:pt x="3565" y="599"/>
                  <a:pt x="3565" y="599"/>
                  <a:pt x="3565" y="599"/>
                </a:cubicBezTo>
                <a:cubicBezTo>
                  <a:pt x="3565" y="611"/>
                  <a:pt x="3558" y="620"/>
                  <a:pt x="3546" y="627"/>
                </a:cubicBezTo>
                <a:cubicBezTo>
                  <a:pt x="3646" y="627"/>
                  <a:pt x="3646" y="627"/>
                  <a:pt x="3646" y="627"/>
                </a:cubicBezTo>
                <a:cubicBezTo>
                  <a:pt x="3637" y="620"/>
                  <a:pt x="3632" y="616"/>
                  <a:pt x="3630" y="613"/>
                </a:cubicBezTo>
                <a:cubicBezTo>
                  <a:pt x="3628" y="610"/>
                  <a:pt x="3627" y="605"/>
                  <a:pt x="3627" y="599"/>
                </a:cubicBezTo>
                <a:cubicBezTo>
                  <a:pt x="3627" y="383"/>
                  <a:pt x="3627" y="383"/>
                  <a:pt x="3627" y="383"/>
                </a:cubicBezTo>
                <a:cubicBezTo>
                  <a:pt x="3627" y="362"/>
                  <a:pt x="3622" y="344"/>
                  <a:pt x="3612" y="329"/>
                </a:cubicBezTo>
                <a:cubicBezTo>
                  <a:pt x="3602" y="314"/>
                  <a:pt x="3588" y="302"/>
                  <a:pt x="3571" y="294"/>
                </a:cubicBezTo>
                <a:cubicBezTo>
                  <a:pt x="3554" y="286"/>
                  <a:pt x="3537" y="282"/>
                  <a:pt x="3519" y="282"/>
                </a:cubicBezTo>
                <a:close/>
                <a:moveTo>
                  <a:pt x="2754" y="378"/>
                </a:moveTo>
                <a:cubicBezTo>
                  <a:pt x="2745" y="355"/>
                  <a:pt x="2734" y="337"/>
                  <a:pt x="2720" y="323"/>
                </a:cubicBezTo>
                <a:cubicBezTo>
                  <a:pt x="2705" y="309"/>
                  <a:pt x="2690" y="299"/>
                  <a:pt x="2674" y="292"/>
                </a:cubicBezTo>
                <a:cubicBezTo>
                  <a:pt x="2658" y="285"/>
                  <a:pt x="2642" y="282"/>
                  <a:pt x="2625" y="282"/>
                </a:cubicBezTo>
                <a:cubicBezTo>
                  <a:pt x="2603" y="282"/>
                  <a:pt x="2584" y="286"/>
                  <a:pt x="2566" y="295"/>
                </a:cubicBezTo>
                <a:cubicBezTo>
                  <a:pt x="2548" y="304"/>
                  <a:pt x="2534" y="315"/>
                  <a:pt x="2525" y="326"/>
                </a:cubicBezTo>
                <a:cubicBezTo>
                  <a:pt x="2525" y="282"/>
                  <a:pt x="2525" y="282"/>
                  <a:pt x="2525" y="282"/>
                </a:cubicBezTo>
                <a:cubicBezTo>
                  <a:pt x="2438" y="301"/>
                  <a:pt x="2438" y="301"/>
                  <a:pt x="2438" y="301"/>
                </a:cubicBezTo>
                <a:cubicBezTo>
                  <a:pt x="2454" y="305"/>
                  <a:pt x="2462" y="316"/>
                  <a:pt x="2462" y="331"/>
                </a:cubicBezTo>
                <a:cubicBezTo>
                  <a:pt x="2462" y="766"/>
                  <a:pt x="2462" y="766"/>
                  <a:pt x="2462" y="766"/>
                </a:cubicBezTo>
                <a:cubicBezTo>
                  <a:pt x="2462" y="779"/>
                  <a:pt x="2455" y="788"/>
                  <a:pt x="2443" y="794"/>
                </a:cubicBezTo>
                <a:cubicBezTo>
                  <a:pt x="2544" y="794"/>
                  <a:pt x="2544" y="794"/>
                  <a:pt x="2544" y="794"/>
                </a:cubicBezTo>
                <a:cubicBezTo>
                  <a:pt x="2532" y="788"/>
                  <a:pt x="2525" y="778"/>
                  <a:pt x="2525" y="766"/>
                </a:cubicBezTo>
                <a:cubicBezTo>
                  <a:pt x="2525" y="358"/>
                  <a:pt x="2525" y="358"/>
                  <a:pt x="2525" y="358"/>
                </a:cubicBezTo>
                <a:cubicBezTo>
                  <a:pt x="2534" y="348"/>
                  <a:pt x="2544" y="339"/>
                  <a:pt x="2557" y="332"/>
                </a:cubicBezTo>
                <a:cubicBezTo>
                  <a:pt x="2569" y="325"/>
                  <a:pt x="2583" y="322"/>
                  <a:pt x="2599" y="322"/>
                </a:cubicBezTo>
                <a:cubicBezTo>
                  <a:pt x="2624" y="322"/>
                  <a:pt x="2647" y="332"/>
                  <a:pt x="2667" y="353"/>
                </a:cubicBezTo>
                <a:cubicBezTo>
                  <a:pt x="2688" y="373"/>
                  <a:pt x="2698" y="408"/>
                  <a:pt x="2698" y="458"/>
                </a:cubicBezTo>
                <a:cubicBezTo>
                  <a:pt x="2698" y="504"/>
                  <a:pt x="2689" y="540"/>
                  <a:pt x="2670" y="566"/>
                </a:cubicBezTo>
                <a:cubicBezTo>
                  <a:pt x="2650" y="592"/>
                  <a:pt x="2624" y="604"/>
                  <a:pt x="2592" y="604"/>
                </a:cubicBezTo>
                <a:cubicBezTo>
                  <a:pt x="2568" y="604"/>
                  <a:pt x="2557" y="600"/>
                  <a:pt x="2536" y="582"/>
                </a:cubicBezTo>
                <a:cubicBezTo>
                  <a:pt x="2553" y="627"/>
                  <a:pt x="2553" y="627"/>
                  <a:pt x="2553" y="627"/>
                </a:cubicBezTo>
                <a:cubicBezTo>
                  <a:pt x="2568" y="631"/>
                  <a:pt x="2584" y="633"/>
                  <a:pt x="2601" y="633"/>
                </a:cubicBezTo>
                <a:cubicBezTo>
                  <a:pt x="2652" y="633"/>
                  <a:pt x="2692" y="615"/>
                  <a:pt x="2722" y="578"/>
                </a:cubicBezTo>
                <a:cubicBezTo>
                  <a:pt x="2752" y="541"/>
                  <a:pt x="2767" y="500"/>
                  <a:pt x="2767" y="455"/>
                </a:cubicBezTo>
                <a:cubicBezTo>
                  <a:pt x="2767" y="427"/>
                  <a:pt x="2763" y="401"/>
                  <a:pt x="2754" y="378"/>
                </a:cubicBezTo>
                <a:close/>
                <a:moveTo>
                  <a:pt x="865" y="581"/>
                </a:moveTo>
                <a:cubicBezTo>
                  <a:pt x="854" y="588"/>
                  <a:pt x="840" y="591"/>
                  <a:pt x="824" y="591"/>
                </a:cubicBezTo>
                <a:cubicBezTo>
                  <a:pt x="802" y="591"/>
                  <a:pt x="784" y="582"/>
                  <a:pt x="770" y="566"/>
                </a:cubicBezTo>
                <a:cubicBezTo>
                  <a:pt x="756" y="549"/>
                  <a:pt x="748" y="526"/>
                  <a:pt x="748" y="496"/>
                </a:cubicBezTo>
                <a:cubicBezTo>
                  <a:pt x="748" y="282"/>
                  <a:pt x="748" y="282"/>
                  <a:pt x="748" y="282"/>
                </a:cubicBezTo>
                <a:cubicBezTo>
                  <a:pt x="660" y="299"/>
                  <a:pt x="660" y="299"/>
                  <a:pt x="660" y="299"/>
                </a:cubicBezTo>
                <a:cubicBezTo>
                  <a:pt x="676" y="305"/>
                  <a:pt x="685" y="314"/>
                  <a:pt x="685" y="328"/>
                </a:cubicBezTo>
                <a:cubicBezTo>
                  <a:pt x="685" y="496"/>
                  <a:pt x="685" y="496"/>
                  <a:pt x="685" y="496"/>
                </a:cubicBezTo>
                <a:cubicBezTo>
                  <a:pt x="685" y="544"/>
                  <a:pt x="696" y="579"/>
                  <a:pt x="720" y="601"/>
                </a:cubicBezTo>
                <a:cubicBezTo>
                  <a:pt x="743" y="622"/>
                  <a:pt x="769" y="633"/>
                  <a:pt x="796" y="633"/>
                </a:cubicBezTo>
                <a:cubicBezTo>
                  <a:pt x="827" y="633"/>
                  <a:pt x="856" y="623"/>
                  <a:pt x="882" y="602"/>
                </a:cubicBezTo>
                <a:cubicBezTo>
                  <a:pt x="895" y="559"/>
                  <a:pt x="895" y="559"/>
                  <a:pt x="895" y="559"/>
                </a:cubicBezTo>
                <a:cubicBezTo>
                  <a:pt x="884" y="569"/>
                  <a:pt x="876" y="575"/>
                  <a:pt x="865" y="581"/>
                </a:cubicBezTo>
                <a:close/>
                <a:moveTo>
                  <a:pt x="963" y="568"/>
                </a:moveTo>
                <a:cubicBezTo>
                  <a:pt x="963" y="282"/>
                  <a:pt x="963" y="282"/>
                  <a:pt x="963" y="282"/>
                </a:cubicBezTo>
                <a:cubicBezTo>
                  <a:pt x="875" y="299"/>
                  <a:pt x="875" y="299"/>
                  <a:pt x="875" y="299"/>
                </a:cubicBezTo>
                <a:cubicBezTo>
                  <a:pt x="883" y="301"/>
                  <a:pt x="889" y="304"/>
                  <a:pt x="894" y="308"/>
                </a:cubicBezTo>
                <a:cubicBezTo>
                  <a:pt x="899" y="312"/>
                  <a:pt x="901" y="319"/>
                  <a:pt x="901" y="328"/>
                </a:cubicBezTo>
                <a:cubicBezTo>
                  <a:pt x="901" y="551"/>
                  <a:pt x="901" y="551"/>
                  <a:pt x="901" y="551"/>
                </a:cubicBezTo>
                <a:cubicBezTo>
                  <a:pt x="902" y="583"/>
                  <a:pt x="902" y="583"/>
                  <a:pt x="902" y="583"/>
                </a:cubicBezTo>
                <a:cubicBezTo>
                  <a:pt x="902" y="582"/>
                  <a:pt x="902" y="582"/>
                  <a:pt x="902" y="582"/>
                </a:cubicBezTo>
                <a:cubicBezTo>
                  <a:pt x="902" y="597"/>
                  <a:pt x="904" y="607"/>
                  <a:pt x="908" y="614"/>
                </a:cubicBezTo>
                <a:cubicBezTo>
                  <a:pt x="912" y="621"/>
                  <a:pt x="919" y="627"/>
                  <a:pt x="929" y="633"/>
                </a:cubicBezTo>
                <a:cubicBezTo>
                  <a:pt x="992" y="610"/>
                  <a:pt x="992" y="610"/>
                  <a:pt x="992" y="610"/>
                </a:cubicBezTo>
                <a:cubicBezTo>
                  <a:pt x="973" y="607"/>
                  <a:pt x="963" y="593"/>
                  <a:pt x="963" y="568"/>
                </a:cubicBezTo>
                <a:close/>
                <a:moveTo>
                  <a:pt x="1849" y="599"/>
                </a:moveTo>
                <a:cubicBezTo>
                  <a:pt x="1847" y="594"/>
                  <a:pt x="1846" y="586"/>
                  <a:pt x="1846" y="575"/>
                </a:cubicBezTo>
                <a:cubicBezTo>
                  <a:pt x="1846" y="380"/>
                  <a:pt x="1846" y="380"/>
                  <a:pt x="1846" y="380"/>
                </a:cubicBezTo>
                <a:cubicBezTo>
                  <a:pt x="1846" y="342"/>
                  <a:pt x="1834" y="316"/>
                  <a:pt x="1811" y="302"/>
                </a:cubicBezTo>
                <a:cubicBezTo>
                  <a:pt x="1787" y="289"/>
                  <a:pt x="1761" y="282"/>
                  <a:pt x="1731" y="282"/>
                </a:cubicBezTo>
                <a:cubicBezTo>
                  <a:pt x="1692" y="282"/>
                  <a:pt x="1653" y="294"/>
                  <a:pt x="1616" y="318"/>
                </a:cubicBezTo>
                <a:cubicBezTo>
                  <a:pt x="1617" y="408"/>
                  <a:pt x="1617" y="408"/>
                  <a:pt x="1617" y="408"/>
                </a:cubicBezTo>
                <a:cubicBezTo>
                  <a:pt x="1627" y="378"/>
                  <a:pt x="1641" y="353"/>
                  <a:pt x="1657" y="336"/>
                </a:cubicBezTo>
                <a:cubicBezTo>
                  <a:pt x="1673" y="318"/>
                  <a:pt x="1695" y="309"/>
                  <a:pt x="1722" y="309"/>
                </a:cubicBezTo>
                <a:cubicBezTo>
                  <a:pt x="1744" y="309"/>
                  <a:pt x="1760" y="315"/>
                  <a:pt x="1770" y="328"/>
                </a:cubicBezTo>
                <a:cubicBezTo>
                  <a:pt x="1780" y="340"/>
                  <a:pt x="1785" y="355"/>
                  <a:pt x="1785" y="373"/>
                </a:cubicBezTo>
                <a:cubicBezTo>
                  <a:pt x="1785" y="391"/>
                  <a:pt x="1784" y="401"/>
                  <a:pt x="1782" y="403"/>
                </a:cubicBezTo>
                <a:cubicBezTo>
                  <a:pt x="1776" y="411"/>
                  <a:pt x="1767" y="416"/>
                  <a:pt x="1754" y="420"/>
                </a:cubicBezTo>
                <a:cubicBezTo>
                  <a:pt x="1742" y="424"/>
                  <a:pt x="1722" y="430"/>
                  <a:pt x="1693" y="439"/>
                </a:cubicBezTo>
                <a:cubicBezTo>
                  <a:pt x="1664" y="447"/>
                  <a:pt x="1644" y="455"/>
                  <a:pt x="1633" y="462"/>
                </a:cubicBezTo>
                <a:cubicBezTo>
                  <a:pt x="1601" y="481"/>
                  <a:pt x="1584" y="509"/>
                  <a:pt x="1584" y="544"/>
                </a:cubicBezTo>
                <a:cubicBezTo>
                  <a:pt x="1584" y="564"/>
                  <a:pt x="1592" y="584"/>
                  <a:pt x="1607" y="604"/>
                </a:cubicBezTo>
                <a:cubicBezTo>
                  <a:pt x="1621" y="623"/>
                  <a:pt x="1643" y="633"/>
                  <a:pt x="1672" y="633"/>
                </a:cubicBezTo>
                <a:cubicBezTo>
                  <a:pt x="1706" y="633"/>
                  <a:pt x="1737" y="622"/>
                  <a:pt x="1765" y="599"/>
                </a:cubicBezTo>
                <a:cubicBezTo>
                  <a:pt x="1779" y="560"/>
                  <a:pt x="1779" y="560"/>
                  <a:pt x="1779" y="560"/>
                </a:cubicBezTo>
                <a:cubicBezTo>
                  <a:pt x="1756" y="581"/>
                  <a:pt x="1730" y="592"/>
                  <a:pt x="1702" y="592"/>
                </a:cubicBezTo>
                <a:cubicBezTo>
                  <a:pt x="1685" y="592"/>
                  <a:pt x="1672" y="586"/>
                  <a:pt x="1662" y="576"/>
                </a:cubicBezTo>
                <a:cubicBezTo>
                  <a:pt x="1652" y="565"/>
                  <a:pt x="1646" y="550"/>
                  <a:pt x="1646" y="532"/>
                </a:cubicBezTo>
                <a:cubicBezTo>
                  <a:pt x="1646" y="515"/>
                  <a:pt x="1652" y="501"/>
                  <a:pt x="1662" y="491"/>
                </a:cubicBezTo>
                <a:cubicBezTo>
                  <a:pt x="1672" y="481"/>
                  <a:pt x="1687" y="472"/>
                  <a:pt x="1707" y="464"/>
                </a:cubicBezTo>
                <a:cubicBezTo>
                  <a:pt x="1749" y="451"/>
                  <a:pt x="1775" y="442"/>
                  <a:pt x="1785" y="437"/>
                </a:cubicBezTo>
                <a:cubicBezTo>
                  <a:pt x="1785" y="554"/>
                  <a:pt x="1785" y="554"/>
                  <a:pt x="1785" y="554"/>
                </a:cubicBezTo>
                <a:cubicBezTo>
                  <a:pt x="1785" y="554"/>
                  <a:pt x="1786" y="579"/>
                  <a:pt x="1786" y="579"/>
                </a:cubicBezTo>
                <a:cubicBezTo>
                  <a:pt x="1786" y="597"/>
                  <a:pt x="1788" y="608"/>
                  <a:pt x="1792" y="614"/>
                </a:cubicBezTo>
                <a:cubicBezTo>
                  <a:pt x="1795" y="620"/>
                  <a:pt x="1802" y="626"/>
                  <a:pt x="1811" y="634"/>
                </a:cubicBezTo>
                <a:cubicBezTo>
                  <a:pt x="1868" y="609"/>
                  <a:pt x="1868" y="609"/>
                  <a:pt x="1868" y="609"/>
                </a:cubicBezTo>
                <a:cubicBezTo>
                  <a:pt x="1858" y="607"/>
                  <a:pt x="1851" y="603"/>
                  <a:pt x="1849" y="599"/>
                </a:cubicBezTo>
                <a:close/>
                <a:moveTo>
                  <a:pt x="1464" y="17"/>
                </a:moveTo>
                <a:cubicBezTo>
                  <a:pt x="1464" y="11"/>
                  <a:pt x="1468" y="7"/>
                  <a:pt x="1473" y="5"/>
                </a:cubicBezTo>
                <a:cubicBezTo>
                  <a:pt x="1428" y="5"/>
                  <a:pt x="1428" y="5"/>
                  <a:pt x="1428" y="5"/>
                </a:cubicBezTo>
                <a:cubicBezTo>
                  <a:pt x="1432" y="7"/>
                  <a:pt x="1437" y="11"/>
                  <a:pt x="1437" y="17"/>
                </a:cubicBezTo>
                <a:cubicBezTo>
                  <a:pt x="1437" y="135"/>
                  <a:pt x="1437" y="135"/>
                  <a:pt x="1437" y="135"/>
                </a:cubicBezTo>
                <a:cubicBezTo>
                  <a:pt x="1437" y="183"/>
                  <a:pt x="1478" y="198"/>
                  <a:pt x="1509" y="198"/>
                </a:cubicBezTo>
                <a:cubicBezTo>
                  <a:pt x="1544" y="198"/>
                  <a:pt x="1573" y="181"/>
                  <a:pt x="1573" y="135"/>
                </a:cubicBezTo>
                <a:cubicBezTo>
                  <a:pt x="1574" y="17"/>
                  <a:pt x="1574" y="17"/>
                  <a:pt x="1574" y="17"/>
                </a:cubicBezTo>
                <a:cubicBezTo>
                  <a:pt x="1574" y="11"/>
                  <a:pt x="1577" y="7"/>
                  <a:pt x="1582" y="5"/>
                </a:cubicBezTo>
                <a:cubicBezTo>
                  <a:pt x="1551" y="5"/>
                  <a:pt x="1551" y="5"/>
                  <a:pt x="1551" y="5"/>
                </a:cubicBezTo>
                <a:cubicBezTo>
                  <a:pt x="1555" y="7"/>
                  <a:pt x="1558" y="11"/>
                  <a:pt x="1558" y="17"/>
                </a:cubicBezTo>
                <a:cubicBezTo>
                  <a:pt x="1559" y="136"/>
                  <a:pt x="1559" y="136"/>
                  <a:pt x="1559" y="136"/>
                </a:cubicBezTo>
                <a:cubicBezTo>
                  <a:pt x="1559" y="161"/>
                  <a:pt x="1547" y="185"/>
                  <a:pt x="1510" y="185"/>
                </a:cubicBezTo>
                <a:cubicBezTo>
                  <a:pt x="1470" y="185"/>
                  <a:pt x="1464" y="155"/>
                  <a:pt x="1464" y="136"/>
                </a:cubicBezTo>
                <a:cubicBezTo>
                  <a:pt x="1464" y="17"/>
                  <a:pt x="1464" y="17"/>
                  <a:pt x="1464" y="17"/>
                </a:cubicBezTo>
                <a:close/>
                <a:moveTo>
                  <a:pt x="1750" y="17"/>
                </a:moveTo>
                <a:cubicBezTo>
                  <a:pt x="1750" y="141"/>
                  <a:pt x="1750" y="141"/>
                  <a:pt x="1750" y="141"/>
                </a:cubicBezTo>
                <a:cubicBezTo>
                  <a:pt x="1639" y="5"/>
                  <a:pt x="1639" y="5"/>
                  <a:pt x="1639" y="5"/>
                </a:cubicBezTo>
                <a:cubicBezTo>
                  <a:pt x="1599" y="5"/>
                  <a:pt x="1599" y="5"/>
                  <a:pt x="1599" y="5"/>
                </a:cubicBezTo>
                <a:cubicBezTo>
                  <a:pt x="1606" y="8"/>
                  <a:pt x="1609" y="12"/>
                  <a:pt x="1612" y="15"/>
                </a:cubicBezTo>
                <a:cubicBezTo>
                  <a:pt x="1615" y="19"/>
                  <a:pt x="1615" y="20"/>
                  <a:pt x="1615" y="28"/>
                </a:cubicBezTo>
                <a:cubicBezTo>
                  <a:pt x="1615" y="183"/>
                  <a:pt x="1615" y="183"/>
                  <a:pt x="1615" y="183"/>
                </a:cubicBezTo>
                <a:cubicBezTo>
                  <a:pt x="1615" y="189"/>
                  <a:pt x="1612" y="193"/>
                  <a:pt x="1608" y="195"/>
                </a:cubicBezTo>
                <a:cubicBezTo>
                  <a:pt x="1638" y="195"/>
                  <a:pt x="1638" y="195"/>
                  <a:pt x="1638" y="195"/>
                </a:cubicBezTo>
                <a:cubicBezTo>
                  <a:pt x="1633" y="193"/>
                  <a:pt x="1630" y="189"/>
                  <a:pt x="1630" y="183"/>
                </a:cubicBezTo>
                <a:cubicBezTo>
                  <a:pt x="1630" y="36"/>
                  <a:pt x="1630" y="36"/>
                  <a:pt x="1630" y="36"/>
                </a:cubicBezTo>
                <a:cubicBezTo>
                  <a:pt x="1630" y="39"/>
                  <a:pt x="1764" y="201"/>
                  <a:pt x="1764" y="201"/>
                </a:cubicBezTo>
                <a:cubicBezTo>
                  <a:pt x="1764" y="17"/>
                  <a:pt x="1764" y="17"/>
                  <a:pt x="1764" y="17"/>
                </a:cubicBezTo>
                <a:cubicBezTo>
                  <a:pt x="1764" y="11"/>
                  <a:pt x="1767" y="7"/>
                  <a:pt x="1772" y="5"/>
                </a:cubicBezTo>
                <a:cubicBezTo>
                  <a:pt x="1743" y="5"/>
                  <a:pt x="1743" y="5"/>
                  <a:pt x="1743" y="5"/>
                </a:cubicBezTo>
                <a:cubicBezTo>
                  <a:pt x="1747" y="7"/>
                  <a:pt x="1750" y="11"/>
                  <a:pt x="1750" y="17"/>
                </a:cubicBezTo>
                <a:close/>
                <a:moveTo>
                  <a:pt x="1841" y="5"/>
                </a:moveTo>
                <a:cubicBezTo>
                  <a:pt x="1799" y="5"/>
                  <a:pt x="1799" y="5"/>
                  <a:pt x="1799" y="5"/>
                </a:cubicBezTo>
                <a:cubicBezTo>
                  <a:pt x="1804" y="7"/>
                  <a:pt x="1807" y="11"/>
                  <a:pt x="1807" y="17"/>
                </a:cubicBezTo>
                <a:cubicBezTo>
                  <a:pt x="1807" y="183"/>
                  <a:pt x="1807" y="183"/>
                  <a:pt x="1807" y="183"/>
                </a:cubicBezTo>
                <a:cubicBezTo>
                  <a:pt x="1807" y="189"/>
                  <a:pt x="1804" y="193"/>
                  <a:pt x="1799" y="195"/>
                </a:cubicBezTo>
                <a:cubicBezTo>
                  <a:pt x="1841" y="195"/>
                  <a:pt x="1841" y="195"/>
                  <a:pt x="1841" y="195"/>
                </a:cubicBezTo>
                <a:cubicBezTo>
                  <a:pt x="1837" y="193"/>
                  <a:pt x="1833" y="189"/>
                  <a:pt x="1833" y="183"/>
                </a:cubicBezTo>
                <a:cubicBezTo>
                  <a:pt x="1833" y="17"/>
                  <a:pt x="1833" y="17"/>
                  <a:pt x="1833" y="17"/>
                </a:cubicBezTo>
                <a:cubicBezTo>
                  <a:pt x="1833" y="11"/>
                  <a:pt x="1837" y="7"/>
                  <a:pt x="1841" y="5"/>
                </a:cubicBezTo>
                <a:close/>
                <a:moveTo>
                  <a:pt x="2001" y="18"/>
                </a:moveTo>
                <a:cubicBezTo>
                  <a:pt x="2001" y="19"/>
                  <a:pt x="1952" y="151"/>
                  <a:pt x="1952" y="151"/>
                </a:cubicBezTo>
                <a:cubicBezTo>
                  <a:pt x="1952" y="151"/>
                  <a:pt x="1902" y="22"/>
                  <a:pt x="1902" y="21"/>
                </a:cubicBezTo>
                <a:cubicBezTo>
                  <a:pt x="1900" y="14"/>
                  <a:pt x="1900" y="8"/>
                  <a:pt x="1907" y="5"/>
                </a:cubicBezTo>
                <a:cubicBezTo>
                  <a:pt x="1856" y="5"/>
                  <a:pt x="1856" y="5"/>
                  <a:pt x="1856" y="5"/>
                </a:cubicBezTo>
                <a:cubicBezTo>
                  <a:pt x="1865" y="8"/>
                  <a:pt x="1868" y="13"/>
                  <a:pt x="1871" y="18"/>
                </a:cubicBezTo>
                <a:cubicBezTo>
                  <a:pt x="1876" y="29"/>
                  <a:pt x="1948" y="203"/>
                  <a:pt x="1948" y="203"/>
                </a:cubicBezTo>
                <a:cubicBezTo>
                  <a:pt x="1948" y="203"/>
                  <a:pt x="2013" y="29"/>
                  <a:pt x="2017" y="18"/>
                </a:cubicBezTo>
                <a:cubicBezTo>
                  <a:pt x="2021" y="11"/>
                  <a:pt x="2020" y="10"/>
                  <a:pt x="2027" y="5"/>
                </a:cubicBezTo>
                <a:cubicBezTo>
                  <a:pt x="1997" y="5"/>
                  <a:pt x="1997" y="5"/>
                  <a:pt x="1997" y="5"/>
                </a:cubicBezTo>
                <a:cubicBezTo>
                  <a:pt x="2003" y="8"/>
                  <a:pt x="2004" y="12"/>
                  <a:pt x="2001" y="18"/>
                </a:cubicBezTo>
                <a:close/>
                <a:moveTo>
                  <a:pt x="2145" y="30"/>
                </a:moveTo>
                <a:cubicBezTo>
                  <a:pt x="2144" y="5"/>
                  <a:pt x="2144" y="5"/>
                  <a:pt x="2144" y="5"/>
                </a:cubicBezTo>
                <a:cubicBezTo>
                  <a:pt x="2039" y="5"/>
                  <a:pt x="2039" y="5"/>
                  <a:pt x="2039" y="5"/>
                </a:cubicBezTo>
                <a:cubicBezTo>
                  <a:pt x="2043" y="7"/>
                  <a:pt x="2047" y="11"/>
                  <a:pt x="2047" y="17"/>
                </a:cubicBezTo>
                <a:cubicBezTo>
                  <a:pt x="2047" y="183"/>
                  <a:pt x="2047" y="183"/>
                  <a:pt x="2047" y="183"/>
                </a:cubicBezTo>
                <a:cubicBezTo>
                  <a:pt x="2047" y="189"/>
                  <a:pt x="2043" y="193"/>
                  <a:pt x="2038" y="195"/>
                </a:cubicBezTo>
                <a:cubicBezTo>
                  <a:pt x="2151" y="195"/>
                  <a:pt x="2151" y="195"/>
                  <a:pt x="2151" y="195"/>
                </a:cubicBezTo>
                <a:cubicBezTo>
                  <a:pt x="2157" y="164"/>
                  <a:pt x="2157" y="164"/>
                  <a:pt x="2157" y="164"/>
                </a:cubicBezTo>
                <a:cubicBezTo>
                  <a:pt x="2146" y="182"/>
                  <a:pt x="2136" y="182"/>
                  <a:pt x="2105" y="182"/>
                </a:cubicBezTo>
                <a:cubicBezTo>
                  <a:pt x="2092" y="182"/>
                  <a:pt x="2079" y="181"/>
                  <a:pt x="2073" y="180"/>
                </a:cubicBezTo>
                <a:cubicBezTo>
                  <a:pt x="2073" y="97"/>
                  <a:pt x="2073" y="97"/>
                  <a:pt x="2073" y="97"/>
                </a:cubicBezTo>
                <a:cubicBezTo>
                  <a:pt x="2119" y="97"/>
                  <a:pt x="2119" y="97"/>
                  <a:pt x="2119" y="97"/>
                </a:cubicBezTo>
                <a:cubicBezTo>
                  <a:pt x="2123" y="97"/>
                  <a:pt x="2127" y="102"/>
                  <a:pt x="2128" y="105"/>
                </a:cubicBezTo>
                <a:cubicBezTo>
                  <a:pt x="2128" y="75"/>
                  <a:pt x="2128" y="75"/>
                  <a:pt x="2128" y="75"/>
                </a:cubicBezTo>
                <a:cubicBezTo>
                  <a:pt x="2127" y="78"/>
                  <a:pt x="2123" y="83"/>
                  <a:pt x="2119" y="83"/>
                </a:cubicBezTo>
                <a:cubicBezTo>
                  <a:pt x="2073" y="83"/>
                  <a:pt x="2073" y="83"/>
                  <a:pt x="2073" y="83"/>
                </a:cubicBezTo>
                <a:cubicBezTo>
                  <a:pt x="2073" y="19"/>
                  <a:pt x="2073" y="19"/>
                  <a:pt x="2073" y="19"/>
                </a:cubicBezTo>
                <a:cubicBezTo>
                  <a:pt x="2073" y="19"/>
                  <a:pt x="2116" y="20"/>
                  <a:pt x="2121" y="20"/>
                </a:cubicBezTo>
                <a:cubicBezTo>
                  <a:pt x="2133" y="20"/>
                  <a:pt x="2139" y="23"/>
                  <a:pt x="2145" y="30"/>
                </a:cubicBezTo>
                <a:close/>
                <a:moveTo>
                  <a:pt x="2248" y="99"/>
                </a:moveTo>
                <a:cubicBezTo>
                  <a:pt x="2265" y="97"/>
                  <a:pt x="2292" y="82"/>
                  <a:pt x="2292" y="52"/>
                </a:cubicBezTo>
                <a:cubicBezTo>
                  <a:pt x="2292" y="34"/>
                  <a:pt x="2280" y="5"/>
                  <a:pt x="2224" y="5"/>
                </a:cubicBezTo>
                <a:cubicBezTo>
                  <a:pt x="2171" y="5"/>
                  <a:pt x="2171" y="5"/>
                  <a:pt x="2171" y="5"/>
                </a:cubicBezTo>
                <a:cubicBezTo>
                  <a:pt x="2176" y="7"/>
                  <a:pt x="2179" y="11"/>
                  <a:pt x="2179" y="17"/>
                </a:cubicBezTo>
                <a:cubicBezTo>
                  <a:pt x="2179" y="183"/>
                  <a:pt x="2179" y="183"/>
                  <a:pt x="2179" y="183"/>
                </a:cubicBezTo>
                <a:cubicBezTo>
                  <a:pt x="2179" y="189"/>
                  <a:pt x="2176" y="193"/>
                  <a:pt x="2171" y="195"/>
                </a:cubicBezTo>
                <a:cubicBezTo>
                  <a:pt x="2213" y="195"/>
                  <a:pt x="2213" y="195"/>
                  <a:pt x="2213" y="195"/>
                </a:cubicBezTo>
                <a:cubicBezTo>
                  <a:pt x="2209" y="193"/>
                  <a:pt x="2205" y="189"/>
                  <a:pt x="2205" y="183"/>
                </a:cubicBezTo>
                <a:cubicBezTo>
                  <a:pt x="2205" y="107"/>
                  <a:pt x="2205" y="107"/>
                  <a:pt x="2205" y="107"/>
                </a:cubicBezTo>
                <a:cubicBezTo>
                  <a:pt x="2205" y="107"/>
                  <a:pt x="2216" y="107"/>
                  <a:pt x="2221" y="107"/>
                </a:cubicBezTo>
                <a:cubicBezTo>
                  <a:pt x="2236" y="107"/>
                  <a:pt x="2242" y="119"/>
                  <a:pt x="2249" y="131"/>
                </a:cubicBezTo>
                <a:cubicBezTo>
                  <a:pt x="2259" y="146"/>
                  <a:pt x="2269" y="162"/>
                  <a:pt x="2283" y="183"/>
                </a:cubicBezTo>
                <a:cubicBezTo>
                  <a:pt x="2288" y="189"/>
                  <a:pt x="2295" y="196"/>
                  <a:pt x="2306" y="196"/>
                </a:cubicBezTo>
                <a:cubicBezTo>
                  <a:pt x="2335" y="195"/>
                  <a:pt x="2335" y="195"/>
                  <a:pt x="2335" y="195"/>
                </a:cubicBezTo>
                <a:cubicBezTo>
                  <a:pt x="2335" y="195"/>
                  <a:pt x="2323" y="191"/>
                  <a:pt x="2317" y="184"/>
                </a:cubicBezTo>
                <a:cubicBezTo>
                  <a:pt x="2305" y="171"/>
                  <a:pt x="2275" y="120"/>
                  <a:pt x="2275" y="120"/>
                </a:cubicBezTo>
                <a:cubicBezTo>
                  <a:pt x="2271" y="114"/>
                  <a:pt x="2263" y="102"/>
                  <a:pt x="2248" y="99"/>
                </a:cubicBezTo>
                <a:close/>
                <a:moveTo>
                  <a:pt x="2205" y="17"/>
                </a:moveTo>
                <a:cubicBezTo>
                  <a:pt x="2205" y="17"/>
                  <a:pt x="2214" y="16"/>
                  <a:pt x="2226" y="16"/>
                </a:cubicBezTo>
                <a:cubicBezTo>
                  <a:pt x="2256" y="16"/>
                  <a:pt x="2264" y="39"/>
                  <a:pt x="2264" y="52"/>
                </a:cubicBezTo>
                <a:cubicBezTo>
                  <a:pt x="2264" y="82"/>
                  <a:pt x="2243" y="93"/>
                  <a:pt x="2221" y="93"/>
                </a:cubicBezTo>
                <a:cubicBezTo>
                  <a:pt x="2214" y="93"/>
                  <a:pt x="2205" y="93"/>
                  <a:pt x="2205" y="93"/>
                </a:cubicBezTo>
                <a:cubicBezTo>
                  <a:pt x="2205" y="17"/>
                  <a:pt x="2205" y="17"/>
                  <a:pt x="2205" y="17"/>
                </a:cubicBezTo>
                <a:close/>
                <a:moveTo>
                  <a:pt x="2450" y="141"/>
                </a:moveTo>
                <a:cubicBezTo>
                  <a:pt x="2450" y="103"/>
                  <a:pt x="2424" y="94"/>
                  <a:pt x="2397" y="81"/>
                </a:cubicBezTo>
                <a:cubicBezTo>
                  <a:pt x="2370" y="68"/>
                  <a:pt x="2359" y="61"/>
                  <a:pt x="2359" y="43"/>
                </a:cubicBezTo>
                <a:cubicBezTo>
                  <a:pt x="2359" y="31"/>
                  <a:pt x="2366" y="13"/>
                  <a:pt x="2390" y="13"/>
                </a:cubicBezTo>
                <a:cubicBezTo>
                  <a:pt x="2416" y="13"/>
                  <a:pt x="2432" y="36"/>
                  <a:pt x="2436" y="50"/>
                </a:cubicBezTo>
                <a:cubicBezTo>
                  <a:pt x="2434" y="13"/>
                  <a:pt x="2434" y="13"/>
                  <a:pt x="2434" y="13"/>
                </a:cubicBezTo>
                <a:cubicBezTo>
                  <a:pt x="2421" y="4"/>
                  <a:pt x="2404" y="2"/>
                  <a:pt x="2394" y="2"/>
                </a:cubicBezTo>
                <a:cubicBezTo>
                  <a:pt x="2367" y="2"/>
                  <a:pt x="2336" y="18"/>
                  <a:pt x="2336" y="52"/>
                </a:cubicBezTo>
                <a:cubicBezTo>
                  <a:pt x="2336" y="75"/>
                  <a:pt x="2350" y="89"/>
                  <a:pt x="2377" y="103"/>
                </a:cubicBezTo>
                <a:cubicBezTo>
                  <a:pt x="2404" y="116"/>
                  <a:pt x="2424" y="122"/>
                  <a:pt x="2424" y="149"/>
                </a:cubicBezTo>
                <a:cubicBezTo>
                  <a:pt x="2424" y="162"/>
                  <a:pt x="2416" y="186"/>
                  <a:pt x="2386" y="186"/>
                </a:cubicBezTo>
                <a:cubicBezTo>
                  <a:pt x="2356" y="186"/>
                  <a:pt x="2341" y="160"/>
                  <a:pt x="2335" y="140"/>
                </a:cubicBezTo>
                <a:cubicBezTo>
                  <a:pt x="2336" y="182"/>
                  <a:pt x="2336" y="182"/>
                  <a:pt x="2336" y="182"/>
                </a:cubicBezTo>
                <a:cubicBezTo>
                  <a:pt x="2346" y="188"/>
                  <a:pt x="2364" y="198"/>
                  <a:pt x="2388" y="198"/>
                </a:cubicBezTo>
                <a:cubicBezTo>
                  <a:pt x="2418" y="198"/>
                  <a:pt x="2450" y="176"/>
                  <a:pt x="2450" y="141"/>
                </a:cubicBezTo>
                <a:close/>
                <a:moveTo>
                  <a:pt x="2510" y="5"/>
                </a:moveTo>
                <a:cubicBezTo>
                  <a:pt x="2468" y="5"/>
                  <a:pt x="2468" y="5"/>
                  <a:pt x="2468" y="5"/>
                </a:cubicBezTo>
                <a:cubicBezTo>
                  <a:pt x="2473" y="7"/>
                  <a:pt x="2476" y="11"/>
                  <a:pt x="2476" y="17"/>
                </a:cubicBezTo>
                <a:cubicBezTo>
                  <a:pt x="2476" y="183"/>
                  <a:pt x="2476" y="183"/>
                  <a:pt x="2476" y="183"/>
                </a:cubicBezTo>
                <a:cubicBezTo>
                  <a:pt x="2476" y="189"/>
                  <a:pt x="2473" y="193"/>
                  <a:pt x="2468" y="195"/>
                </a:cubicBezTo>
                <a:cubicBezTo>
                  <a:pt x="2510" y="195"/>
                  <a:pt x="2510" y="195"/>
                  <a:pt x="2510" y="195"/>
                </a:cubicBezTo>
                <a:cubicBezTo>
                  <a:pt x="2505" y="193"/>
                  <a:pt x="2502" y="189"/>
                  <a:pt x="2502" y="183"/>
                </a:cubicBezTo>
                <a:cubicBezTo>
                  <a:pt x="2502" y="17"/>
                  <a:pt x="2502" y="17"/>
                  <a:pt x="2502" y="17"/>
                </a:cubicBezTo>
                <a:cubicBezTo>
                  <a:pt x="2502" y="11"/>
                  <a:pt x="2505" y="7"/>
                  <a:pt x="2510" y="5"/>
                </a:cubicBezTo>
                <a:close/>
                <a:moveTo>
                  <a:pt x="2613" y="18"/>
                </a:moveTo>
                <a:cubicBezTo>
                  <a:pt x="2633" y="18"/>
                  <a:pt x="2659" y="20"/>
                  <a:pt x="2659" y="20"/>
                </a:cubicBezTo>
                <a:cubicBezTo>
                  <a:pt x="2666" y="21"/>
                  <a:pt x="2670" y="27"/>
                  <a:pt x="2673" y="31"/>
                </a:cubicBezTo>
                <a:cubicBezTo>
                  <a:pt x="2673" y="5"/>
                  <a:pt x="2673" y="5"/>
                  <a:pt x="2673" y="5"/>
                </a:cubicBezTo>
                <a:cubicBezTo>
                  <a:pt x="2525" y="5"/>
                  <a:pt x="2525" y="5"/>
                  <a:pt x="2525" y="5"/>
                </a:cubicBezTo>
                <a:cubicBezTo>
                  <a:pt x="2525" y="31"/>
                  <a:pt x="2525" y="31"/>
                  <a:pt x="2525" y="31"/>
                </a:cubicBezTo>
                <a:cubicBezTo>
                  <a:pt x="2528" y="27"/>
                  <a:pt x="2533" y="20"/>
                  <a:pt x="2540" y="20"/>
                </a:cubicBezTo>
                <a:cubicBezTo>
                  <a:pt x="2540" y="20"/>
                  <a:pt x="2565" y="18"/>
                  <a:pt x="2586" y="18"/>
                </a:cubicBezTo>
                <a:cubicBezTo>
                  <a:pt x="2586" y="183"/>
                  <a:pt x="2586" y="183"/>
                  <a:pt x="2586" y="183"/>
                </a:cubicBezTo>
                <a:cubicBezTo>
                  <a:pt x="2586" y="189"/>
                  <a:pt x="2583" y="193"/>
                  <a:pt x="2579" y="195"/>
                </a:cubicBezTo>
                <a:cubicBezTo>
                  <a:pt x="2620" y="195"/>
                  <a:pt x="2620" y="195"/>
                  <a:pt x="2620" y="195"/>
                </a:cubicBezTo>
                <a:cubicBezTo>
                  <a:pt x="2616" y="193"/>
                  <a:pt x="2613" y="189"/>
                  <a:pt x="2613" y="183"/>
                </a:cubicBezTo>
                <a:cubicBezTo>
                  <a:pt x="2613" y="18"/>
                  <a:pt x="2613" y="18"/>
                  <a:pt x="2613" y="18"/>
                </a:cubicBezTo>
                <a:close/>
                <a:moveTo>
                  <a:pt x="2838" y="5"/>
                </a:moveTo>
                <a:cubicBezTo>
                  <a:pt x="2800" y="5"/>
                  <a:pt x="2800" y="5"/>
                  <a:pt x="2800" y="5"/>
                </a:cubicBezTo>
                <a:cubicBezTo>
                  <a:pt x="2808" y="7"/>
                  <a:pt x="2810" y="11"/>
                  <a:pt x="2806" y="18"/>
                </a:cubicBezTo>
                <a:cubicBezTo>
                  <a:pt x="2768" y="91"/>
                  <a:pt x="2768" y="91"/>
                  <a:pt x="2768" y="91"/>
                </a:cubicBezTo>
                <a:cubicBezTo>
                  <a:pt x="2729" y="22"/>
                  <a:pt x="2729" y="22"/>
                  <a:pt x="2729" y="22"/>
                </a:cubicBezTo>
                <a:cubicBezTo>
                  <a:pt x="2722" y="9"/>
                  <a:pt x="2727" y="8"/>
                  <a:pt x="2733" y="5"/>
                </a:cubicBezTo>
                <a:cubicBezTo>
                  <a:pt x="2679" y="5"/>
                  <a:pt x="2679" y="5"/>
                  <a:pt x="2679" y="5"/>
                </a:cubicBezTo>
                <a:cubicBezTo>
                  <a:pt x="2687" y="9"/>
                  <a:pt x="2690" y="12"/>
                  <a:pt x="2695" y="18"/>
                </a:cubicBezTo>
                <a:cubicBezTo>
                  <a:pt x="2748" y="106"/>
                  <a:pt x="2748" y="106"/>
                  <a:pt x="2748" y="106"/>
                </a:cubicBezTo>
                <a:cubicBezTo>
                  <a:pt x="2748" y="183"/>
                  <a:pt x="2748" y="183"/>
                  <a:pt x="2748" y="183"/>
                </a:cubicBezTo>
                <a:cubicBezTo>
                  <a:pt x="2748" y="189"/>
                  <a:pt x="2743" y="193"/>
                  <a:pt x="2738" y="195"/>
                </a:cubicBezTo>
                <a:cubicBezTo>
                  <a:pt x="2786" y="195"/>
                  <a:pt x="2786" y="195"/>
                  <a:pt x="2786" y="195"/>
                </a:cubicBezTo>
                <a:cubicBezTo>
                  <a:pt x="2781" y="193"/>
                  <a:pt x="2776" y="189"/>
                  <a:pt x="2776" y="183"/>
                </a:cubicBezTo>
                <a:cubicBezTo>
                  <a:pt x="2776" y="105"/>
                  <a:pt x="2776" y="105"/>
                  <a:pt x="2776" y="105"/>
                </a:cubicBezTo>
                <a:cubicBezTo>
                  <a:pt x="2821" y="20"/>
                  <a:pt x="2821" y="20"/>
                  <a:pt x="2821" y="20"/>
                </a:cubicBezTo>
                <a:cubicBezTo>
                  <a:pt x="2824" y="13"/>
                  <a:pt x="2829" y="8"/>
                  <a:pt x="2838" y="5"/>
                </a:cubicBezTo>
                <a:close/>
                <a:moveTo>
                  <a:pt x="3010" y="198"/>
                </a:moveTo>
                <a:cubicBezTo>
                  <a:pt x="3051" y="199"/>
                  <a:pt x="3099" y="166"/>
                  <a:pt x="3100" y="102"/>
                </a:cubicBezTo>
                <a:cubicBezTo>
                  <a:pt x="3102" y="38"/>
                  <a:pt x="3055" y="3"/>
                  <a:pt x="3015" y="2"/>
                </a:cubicBezTo>
                <a:cubicBezTo>
                  <a:pt x="2958" y="0"/>
                  <a:pt x="2925" y="52"/>
                  <a:pt x="2923" y="97"/>
                </a:cubicBezTo>
                <a:cubicBezTo>
                  <a:pt x="2922" y="155"/>
                  <a:pt x="2963" y="197"/>
                  <a:pt x="3010" y="198"/>
                </a:cubicBezTo>
                <a:close/>
                <a:moveTo>
                  <a:pt x="2953" y="96"/>
                </a:moveTo>
                <a:cubicBezTo>
                  <a:pt x="2953" y="45"/>
                  <a:pt x="2977" y="14"/>
                  <a:pt x="3012" y="14"/>
                </a:cubicBezTo>
                <a:cubicBezTo>
                  <a:pt x="3049" y="14"/>
                  <a:pt x="3071" y="49"/>
                  <a:pt x="3071" y="103"/>
                </a:cubicBezTo>
                <a:cubicBezTo>
                  <a:pt x="3071" y="153"/>
                  <a:pt x="3049" y="185"/>
                  <a:pt x="3013" y="185"/>
                </a:cubicBezTo>
                <a:cubicBezTo>
                  <a:pt x="2983" y="185"/>
                  <a:pt x="2953" y="157"/>
                  <a:pt x="2953" y="96"/>
                </a:cubicBezTo>
                <a:close/>
                <a:moveTo>
                  <a:pt x="3161" y="195"/>
                </a:moveTo>
                <a:cubicBezTo>
                  <a:pt x="3156" y="193"/>
                  <a:pt x="3153" y="189"/>
                  <a:pt x="3153" y="183"/>
                </a:cubicBezTo>
                <a:cubicBezTo>
                  <a:pt x="3153" y="97"/>
                  <a:pt x="3153" y="97"/>
                  <a:pt x="3153" y="97"/>
                </a:cubicBezTo>
                <a:cubicBezTo>
                  <a:pt x="3200" y="97"/>
                  <a:pt x="3200" y="97"/>
                  <a:pt x="3200" y="97"/>
                </a:cubicBezTo>
                <a:cubicBezTo>
                  <a:pt x="3203" y="97"/>
                  <a:pt x="3208" y="102"/>
                  <a:pt x="3209" y="105"/>
                </a:cubicBezTo>
                <a:cubicBezTo>
                  <a:pt x="3209" y="75"/>
                  <a:pt x="3209" y="75"/>
                  <a:pt x="3209" y="75"/>
                </a:cubicBezTo>
                <a:cubicBezTo>
                  <a:pt x="3208" y="78"/>
                  <a:pt x="3203" y="83"/>
                  <a:pt x="3200" y="83"/>
                </a:cubicBezTo>
                <a:cubicBezTo>
                  <a:pt x="3153" y="83"/>
                  <a:pt x="3153" y="83"/>
                  <a:pt x="3153" y="83"/>
                </a:cubicBezTo>
                <a:cubicBezTo>
                  <a:pt x="3153" y="19"/>
                  <a:pt x="3153" y="19"/>
                  <a:pt x="3153" y="19"/>
                </a:cubicBezTo>
                <a:cubicBezTo>
                  <a:pt x="3153" y="19"/>
                  <a:pt x="3200" y="19"/>
                  <a:pt x="3206" y="20"/>
                </a:cubicBezTo>
                <a:cubicBezTo>
                  <a:pt x="3220" y="20"/>
                  <a:pt x="3226" y="24"/>
                  <a:pt x="3230" y="30"/>
                </a:cubicBezTo>
                <a:cubicBezTo>
                  <a:pt x="3230" y="5"/>
                  <a:pt x="3230" y="5"/>
                  <a:pt x="3230" y="5"/>
                </a:cubicBezTo>
                <a:cubicBezTo>
                  <a:pt x="3119" y="5"/>
                  <a:pt x="3119" y="5"/>
                  <a:pt x="3119" y="5"/>
                </a:cubicBezTo>
                <a:cubicBezTo>
                  <a:pt x="3123" y="7"/>
                  <a:pt x="3126" y="11"/>
                  <a:pt x="3126" y="17"/>
                </a:cubicBezTo>
                <a:cubicBezTo>
                  <a:pt x="3126" y="183"/>
                  <a:pt x="3126" y="183"/>
                  <a:pt x="3126" y="183"/>
                </a:cubicBezTo>
                <a:cubicBezTo>
                  <a:pt x="3126" y="189"/>
                  <a:pt x="3124" y="193"/>
                  <a:pt x="3119" y="195"/>
                </a:cubicBezTo>
                <a:cubicBezTo>
                  <a:pt x="3161" y="195"/>
                  <a:pt x="3161" y="195"/>
                  <a:pt x="3161" y="195"/>
                </a:cubicBez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noProof="0" dirty="0"/>
          </a:p>
        </p:txBody>
      </p:sp>
    </p:spTree>
    <p:extLst>
      <p:ext uri="{BB962C8B-B14F-4D97-AF65-F5344CB8AC3E}">
        <p14:creationId xmlns:p14="http://schemas.microsoft.com/office/powerpoint/2010/main" val="1243532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 id="2147483661" r:id="rId4"/>
    <p:sldLayoutId id="2147483660" r:id="rId5"/>
    <p:sldLayoutId id="2147483664" r:id="rId6"/>
    <p:sldLayoutId id="2147483651" r:id="rId7"/>
    <p:sldLayoutId id="2147483652" r:id="rId8"/>
    <p:sldLayoutId id="2147483654" r:id="rId9"/>
    <p:sldLayoutId id="2147483655" r:id="rId10"/>
    <p:sldLayoutId id="2147483663" r:id="rId11"/>
  </p:sldLayoutIdLst>
  <p:timing>
    <p:tnLst>
      <p:par>
        <p:cTn id="1" dur="indefinite" restart="never" nodeType="tmRoot"/>
      </p:par>
    </p:tnLst>
  </p:timing>
  <p:hf sldNum="0" hdr="0" ftr="0"/>
  <p:txStyles>
    <p:titleStyle>
      <a:lvl1pPr algn="l" defTabSz="914400" rtl="0" eaLnBrk="1" latinLnBrk="0" hangingPunct="1">
        <a:lnSpc>
          <a:spcPct val="85000"/>
        </a:lnSpc>
        <a:spcBef>
          <a:spcPct val="0"/>
        </a:spcBef>
        <a:buNone/>
        <a:defRPr sz="5400" kern="1200" baseline="0">
          <a:solidFill>
            <a:schemeClr val="accent1"/>
          </a:solidFill>
          <a:latin typeface="+mj-lt"/>
          <a:ea typeface="+mj-ea"/>
          <a:cs typeface="+mj-cs"/>
        </a:defRPr>
      </a:lvl1pPr>
    </p:titleStyle>
    <p:bodyStyle>
      <a:lvl1pPr marL="0" indent="0" algn="l" defTabSz="914400" rtl="0" eaLnBrk="1" latinLnBrk="0" hangingPunct="1">
        <a:spcBef>
          <a:spcPts val="1200"/>
        </a:spcBef>
        <a:buFont typeface="Arial" panose="020B0604020202020204" pitchFamily="34" charset="0"/>
        <a:buNone/>
        <a:defRPr sz="3000" kern="1200">
          <a:solidFill>
            <a:schemeClr val="accent1"/>
          </a:solidFill>
          <a:latin typeface="+mj-lt"/>
          <a:ea typeface="+mn-ea"/>
          <a:cs typeface="+mn-cs"/>
        </a:defRPr>
      </a:lvl1pPr>
      <a:lvl2pPr marL="0" indent="0" algn="l" defTabSz="914400" rtl="0" eaLnBrk="1" latinLnBrk="0" hangingPunct="1">
        <a:spcBef>
          <a:spcPts val="600"/>
        </a:spcBef>
        <a:buFont typeface="Arial" panose="020B0604020202020204" pitchFamily="34" charset="0"/>
        <a:buNone/>
        <a:defRPr sz="2000" kern="1200">
          <a:solidFill>
            <a:schemeClr val="tx1"/>
          </a:solidFill>
          <a:latin typeface="+mj-lt"/>
          <a:ea typeface="+mn-ea"/>
          <a:cs typeface="+mn-cs"/>
        </a:defRPr>
      </a:lvl2pPr>
      <a:lvl3pPr marL="270000" indent="-270000" algn="l" defTabSz="914400" rtl="0" eaLnBrk="1" latinLnBrk="0" hangingPunct="1">
        <a:lnSpc>
          <a:spcPct val="100000"/>
        </a:lnSpc>
        <a:spcBef>
          <a:spcPts val="600"/>
        </a:spcBef>
        <a:buClr>
          <a:schemeClr val="accent1"/>
        </a:buClr>
        <a:buFont typeface="Arial" panose="020B0604020202020204" pitchFamily="34" charset="0"/>
        <a:buChar char="•"/>
        <a:defRPr sz="2000" kern="1200">
          <a:solidFill>
            <a:schemeClr val="tx1"/>
          </a:solidFill>
          <a:latin typeface="+mj-lt"/>
          <a:ea typeface="+mn-ea"/>
          <a:cs typeface="+mn-cs"/>
        </a:defRPr>
      </a:lvl3pPr>
      <a:lvl4pPr marL="540000" indent="-270000" algn="l" defTabSz="914400" rtl="0" eaLnBrk="1" latinLnBrk="0" hangingPunct="1">
        <a:spcBef>
          <a:spcPts val="300"/>
        </a:spcBef>
        <a:buClr>
          <a:schemeClr val="tx1"/>
        </a:buClr>
        <a:buFont typeface="Verdana" panose="020B0604030504040204" pitchFamily="34" charset="0"/>
        <a:buChar char="–"/>
        <a:defRPr sz="2000" kern="1200">
          <a:solidFill>
            <a:schemeClr val="tx1"/>
          </a:solidFill>
          <a:latin typeface="+mj-lt"/>
          <a:ea typeface="+mn-ea"/>
          <a:cs typeface="+mn-cs"/>
        </a:defRPr>
      </a:lvl4pPr>
      <a:lvl5pPr marL="810000" indent="-270000" algn="l" defTabSz="914400" rtl="0" eaLnBrk="1" latinLnBrk="0" hangingPunct="1">
        <a:spcBef>
          <a:spcPts val="300"/>
        </a:spcBef>
        <a:buClr>
          <a:schemeClr val="tx1"/>
        </a:buClr>
        <a:buFont typeface="Verdana" panose="020B0604030504040204" pitchFamily="34" charset="0"/>
        <a:buChar char="–"/>
        <a:defRPr sz="2000" kern="1200" baseline="0">
          <a:solidFill>
            <a:schemeClr val="tx1"/>
          </a:solidFill>
          <a:latin typeface="+mj-lt"/>
          <a:ea typeface="+mn-ea"/>
          <a:cs typeface="+mn-cs"/>
        </a:defRPr>
      </a:lvl5pPr>
      <a:lvl6pPr marL="1080000" indent="-270000" algn="l" defTabSz="914400" rtl="0" eaLnBrk="1" latinLnBrk="0" hangingPunct="1">
        <a:spcBef>
          <a:spcPts val="300"/>
        </a:spcBef>
        <a:buClr>
          <a:schemeClr val="tx1"/>
        </a:buClr>
        <a:buFont typeface="Verdana" panose="020B0604030504040204" pitchFamily="34" charset="0"/>
        <a:buChar char="–"/>
        <a:defRPr sz="2000" kern="1200">
          <a:solidFill>
            <a:schemeClr val="tx1"/>
          </a:solidFill>
          <a:latin typeface="+mj-lt"/>
          <a:ea typeface="+mn-ea"/>
          <a:cs typeface="+mn-cs"/>
        </a:defRPr>
      </a:lvl6pPr>
      <a:lvl7pPr marL="1350000" indent="-270000" algn="l" defTabSz="914400" rtl="0" eaLnBrk="1" latinLnBrk="0" hangingPunct="1">
        <a:spcBef>
          <a:spcPts val="300"/>
        </a:spcBef>
        <a:buClr>
          <a:schemeClr val="tx1"/>
        </a:buClr>
        <a:buFont typeface="Verdana" panose="020B0604030504040204" pitchFamily="34" charset="0"/>
        <a:buChar char="–"/>
        <a:defRPr sz="2000" kern="1200">
          <a:solidFill>
            <a:schemeClr val="tx1"/>
          </a:solidFill>
          <a:latin typeface="+mj-lt"/>
          <a:ea typeface="+mn-ea"/>
          <a:cs typeface="+mn-cs"/>
        </a:defRPr>
      </a:lvl7pPr>
      <a:lvl8pPr marL="1620000" indent="-270000" algn="l" defTabSz="914400" rtl="0" eaLnBrk="1" latinLnBrk="0" hangingPunct="1">
        <a:spcBef>
          <a:spcPts val="300"/>
        </a:spcBef>
        <a:buClr>
          <a:schemeClr val="tx1"/>
        </a:buClr>
        <a:buFont typeface="Verdana" panose="020B0604030504040204" pitchFamily="34" charset="0"/>
        <a:buChar char="–"/>
        <a:defRPr sz="2000" kern="1200">
          <a:solidFill>
            <a:schemeClr val="tx1"/>
          </a:solidFill>
          <a:latin typeface="+mj-lt"/>
          <a:ea typeface="+mn-ea"/>
          <a:cs typeface="+mn-cs"/>
        </a:defRPr>
      </a:lvl8pPr>
      <a:lvl9pPr marL="1890000" indent="-269875" algn="l" defTabSz="914400" rtl="0" eaLnBrk="1" latinLnBrk="0" hangingPunct="1">
        <a:spcBef>
          <a:spcPts val="300"/>
        </a:spcBef>
        <a:buClr>
          <a:schemeClr val="tx1"/>
        </a:buClr>
        <a:buFont typeface="Verdana" panose="020B0604030504040204" pitchFamily="34" charset="0"/>
        <a:buChar char="–"/>
        <a:defRPr sz="2000" kern="1200">
          <a:solidFill>
            <a:schemeClr val="tx1"/>
          </a:solidFill>
          <a:latin typeface="+mj-lt"/>
          <a:ea typeface="+mn-ea"/>
          <a:cs typeface="+mn-cs"/>
        </a:defRPr>
      </a:lvl9pPr>
    </p:bodyStyle>
    <p:otherStyle>
      <a:defPPr>
        <a:defRPr lang="en-GB"/>
      </a:defPPr>
      <a:lvl1pPr marL="0" indent="0" algn="l" defTabSz="914400" rtl="0" eaLnBrk="1" latinLnBrk="0" hangingPunct="1">
        <a:spcBef>
          <a:spcPts val="400"/>
        </a:spcBef>
        <a:buFont typeface="Arial" panose="020B0604020202020204" pitchFamily="34" charset="0"/>
        <a:buNone/>
        <a:defRPr sz="1800" kern="1200">
          <a:solidFill>
            <a:schemeClr val="tx1"/>
          </a:solidFill>
          <a:latin typeface="+mn-lt"/>
          <a:ea typeface="+mn-ea"/>
          <a:cs typeface="+mn-cs"/>
        </a:defRPr>
      </a:lvl1pPr>
      <a:lvl2pPr marL="270000" indent="-270000" algn="l" defTabSz="914400" rtl="0" eaLnBrk="1" latinLnBrk="0" hangingPunct="1">
        <a:lnSpc>
          <a:spcPct val="100000"/>
        </a:lnSpc>
        <a:spcBef>
          <a:spcPts val="400"/>
        </a:spcBef>
        <a:buClr>
          <a:schemeClr val="accent1"/>
        </a:buClr>
        <a:buFont typeface="Arial" panose="020B0604020202020204" pitchFamily="34" charset="0"/>
        <a:buChar char="•"/>
        <a:defRPr sz="1800" kern="1200">
          <a:solidFill>
            <a:schemeClr val="tx1"/>
          </a:solidFill>
          <a:latin typeface="+mn-lt"/>
          <a:ea typeface="+mn-ea"/>
          <a:cs typeface="+mn-cs"/>
        </a:defRPr>
      </a:lvl2pPr>
      <a:lvl3pPr marL="540000" indent="-270000" algn="l" defTabSz="914400" rtl="0" eaLnBrk="1" latinLnBrk="0" hangingPunct="1">
        <a:spcBef>
          <a:spcPts val="200"/>
        </a:spcBef>
        <a:buClr>
          <a:schemeClr val="tx1"/>
        </a:buClr>
        <a:buFont typeface="Verdana" panose="020B0604030504040204" pitchFamily="34" charset="0"/>
        <a:buChar char="–"/>
        <a:defRPr sz="1800" kern="1200">
          <a:solidFill>
            <a:schemeClr val="tx1"/>
          </a:solidFill>
          <a:latin typeface="+mn-lt"/>
          <a:ea typeface="+mn-ea"/>
          <a:cs typeface="+mn-cs"/>
        </a:defRPr>
      </a:lvl3pPr>
      <a:lvl4pPr marL="810000" indent="-270000" algn="l" defTabSz="914400" rtl="0" eaLnBrk="1" latinLnBrk="0" hangingPunct="1">
        <a:spcBef>
          <a:spcPts val="200"/>
        </a:spcBef>
        <a:buClr>
          <a:schemeClr val="tx1"/>
        </a:buClr>
        <a:buFont typeface="Verdana" panose="020B0604030504040204" pitchFamily="34" charset="0"/>
        <a:buChar char="–"/>
        <a:defRPr sz="1800" kern="1200" baseline="0">
          <a:solidFill>
            <a:schemeClr val="tx1"/>
          </a:solidFill>
          <a:latin typeface="+mn-lt"/>
          <a:ea typeface="+mn-ea"/>
          <a:cs typeface="+mn-cs"/>
        </a:defRPr>
      </a:lvl4pPr>
      <a:lvl5pPr marL="1080000" indent="-270000" algn="l" defTabSz="914400" rtl="0" eaLnBrk="1" latinLnBrk="0" hangingPunct="1">
        <a:spcBef>
          <a:spcPts val="200"/>
        </a:spcBef>
        <a:buClr>
          <a:schemeClr val="tx1"/>
        </a:buClr>
        <a:buFont typeface="Verdana" panose="020B0604030504040204" pitchFamily="34" charset="0"/>
        <a:buChar char="–"/>
        <a:defRPr sz="1800" kern="1200">
          <a:solidFill>
            <a:schemeClr val="tx1"/>
          </a:solidFill>
          <a:latin typeface="+mn-lt"/>
          <a:ea typeface="+mn-ea"/>
          <a:cs typeface="+mn-cs"/>
        </a:defRPr>
      </a:lvl5pPr>
      <a:lvl6pPr marL="1350000" indent="-270000" algn="l" defTabSz="914400" rtl="0" eaLnBrk="1" latinLnBrk="0" hangingPunct="1">
        <a:spcBef>
          <a:spcPts val="200"/>
        </a:spcBef>
        <a:buClr>
          <a:schemeClr val="tx1"/>
        </a:buClr>
        <a:buFont typeface="Verdana" panose="020B0604030504040204" pitchFamily="34" charset="0"/>
        <a:buChar char="–"/>
        <a:defRPr sz="1800" kern="1200">
          <a:solidFill>
            <a:schemeClr val="tx1"/>
          </a:solidFill>
          <a:latin typeface="+mn-lt"/>
          <a:ea typeface="+mn-ea"/>
          <a:cs typeface="+mn-cs"/>
        </a:defRPr>
      </a:lvl6pPr>
      <a:lvl7pPr marL="1620000" indent="-270000" algn="l" defTabSz="914400" rtl="0" eaLnBrk="1" latinLnBrk="0" hangingPunct="1">
        <a:spcBef>
          <a:spcPts val="200"/>
        </a:spcBef>
        <a:buClr>
          <a:schemeClr val="tx1"/>
        </a:buClr>
        <a:buFont typeface="Verdana" panose="020B0604030504040204" pitchFamily="34" charset="0"/>
        <a:buChar char="–"/>
        <a:defRPr sz="1800" kern="1200">
          <a:solidFill>
            <a:schemeClr val="tx1"/>
          </a:solidFill>
          <a:latin typeface="+mn-lt"/>
          <a:ea typeface="+mn-ea"/>
          <a:cs typeface="+mn-cs"/>
        </a:defRPr>
      </a:lvl7pPr>
      <a:lvl8pPr marL="1890000" indent="-269875" algn="l" defTabSz="914400" rtl="0" eaLnBrk="1" latinLnBrk="0" hangingPunct="1">
        <a:spcBef>
          <a:spcPts val="200"/>
        </a:spcBef>
        <a:buClr>
          <a:schemeClr val="tx1"/>
        </a:buClr>
        <a:buFont typeface="Verdana" panose="020B0604030504040204" pitchFamily="34" charset="0"/>
        <a:buChar char="–"/>
        <a:defRPr sz="1800" kern="1200">
          <a:solidFill>
            <a:schemeClr val="tx1"/>
          </a:solidFill>
          <a:latin typeface="+mn-lt"/>
          <a:ea typeface="+mn-ea"/>
          <a:cs typeface="+mn-cs"/>
        </a:defRPr>
      </a:lvl8pPr>
      <a:lvl9pPr marL="2160000" indent="-269875" algn="l" defTabSz="914400" rtl="0" eaLnBrk="1" latinLnBrk="0" hangingPunct="1">
        <a:spcBef>
          <a:spcPts val="200"/>
        </a:spcBef>
        <a:buClr>
          <a:schemeClr val="tx1"/>
        </a:buClr>
        <a:buFont typeface="Verdana" panose="020B0604030504040204" pitchFamily="34" charset="0"/>
        <a:buChar char="–"/>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GB" dirty="0" smtClean="0"/>
              <a:t>Self-Management and Goffman</a:t>
            </a:r>
            <a:endParaRPr lang="en-GB" dirty="0"/>
          </a:p>
        </p:txBody>
      </p:sp>
      <p:sp>
        <p:nvSpPr>
          <p:cNvPr id="5" name="Subtitle 4"/>
          <p:cNvSpPr>
            <a:spLocks noGrp="1"/>
          </p:cNvSpPr>
          <p:nvPr>
            <p:ph type="subTitle" idx="1"/>
          </p:nvPr>
        </p:nvSpPr>
        <p:spPr/>
        <p:txBody>
          <a:bodyPr/>
          <a:lstStyle/>
          <a:p>
            <a:r>
              <a:rPr lang="en-GB" dirty="0" smtClean="0"/>
              <a:t>@</a:t>
            </a:r>
            <a:r>
              <a:rPr lang="en-GB" dirty="0" err="1" smtClean="0"/>
              <a:t>Jaimie_Ellis</a:t>
            </a:r>
            <a:endParaRPr lang="en-GB" dirty="0"/>
          </a:p>
        </p:txBody>
      </p:sp>
      <p:sp>
        <p:nvSpPr>
          <p:cNvPr id="4" name="Date Placeholder 3"/>
          <p:cNvSpPr>
            <a:spLocks noGrp="1"/>
          </p:cNvSpPr>
          <p:nvPr>
            <p:ph type="dt" sz="half" idx="10"/>
          </p:nvPr>
        </p:nvSpPr>
        <p:spPr>
          <a:xfrm>
            <a:off x="459400" y="5301208"/>
            <a:ext cx="8208000" cy="246221"/>
          </a:xfrm>
        </p:spPr>
        <p:txBody>
          <a:bodyPr/>
          <a:lstStyle/>
          <a:p>
            <a:r>
              <a:rPr lang="en-GB" sz="1600"/>
              <a:t>With </a:t>
            </a:r>
            <a:r>
              <a:rPr lang="en-GB" sz="1600" smtClean="0"/>
              <a:t>– </a:t>
            </a:r>
            <a:r>
              <a:rPr lang="en-GB" sz="1600" smtClean="0"/>
              <a:t>SMVOICED Team</a:t>
            </a:r>
            <a:endParaRPr lang="en-GB" sz="1600" dirty="0"/>
          </a:p>
        </p:txBody>
      </p:sp>
    </p:spTree>
    <p:extLst>
      <p:ext uri="{BB962C8B-B14F-4D97-AF65-F5344CB8AC3E}">
        <p14:creationId xmlns:p14="http://schemas.microsoft.com/office/powerpoint/2010/main" val="14945464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Role 2: The Democratic Form (p 1/2) </a:t>
            </a:r>
          </a:p>
        </p:txBody>
      </p:sp>
      <p:sp>
        <p:nvSpPr>
          <p:cNvPr id="6" name="Rounded Rectangular Callout 5"/>
          <p:cNvSpPr/>
          <p:nvPr/>
        </p:nvSpPr>
        <p:spPr>
          <a:xfrm>
            <a:off x="2915816" y="2708920"/>
            <a:ext cx="3096344" cy="1649949"/>
          </a:xfrm>
          <a:prstGeom prst="wedgeRoundRectCallout">
            <a:avLst>
              <a:gd name="adj1" fmla="val -7775"/>
              <a:gd name="adj2" fmla="val 8707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b="1" dirty="0" smtClean="0"/>
              <a:t>Patient: </a:t>
            </a:r>
            <a:r>
              <a:rPr lang="en-GB" sz="1600" b="1" u="sng" dirty="0" smtClean="0"/>
              <a:t>You'll </a:t>
            </a:r>
            <a:r>
              <a:rPr lang="en-GB" sz="1600" b="1" u="sng" dirty="0"/>
              <a:t>not find any doctors there who've had a stroke</a:t>
            </a:r>
            <a:r>
              <a:rPr lang="en-GB" sz="1600" dirty="0"/>
              <a:t> and recovering from a stroke. </a:t>
            </a:r>
            <a:endParaRPr lang="en-GB" dirty="0"/>
          </a:p>
        </p:txBody>
      </p:sp>
      <p:sp>
        <p:nvSpPr>
          <p:cNvPr id="7" name="Rounded Rectangular Callout 6"/>
          <p:cNvSpPr/>
          <p:nvPr/>
        </p:nvSpPr>
        <p:spPr>
          <a:xfrm>
            <a:off x="539552" y="4663554"/>
            <a:ext cx="3024336" cy="1763924"/>
          </a:xfrm>
          <a:prstGeom prst="wedgeRoundRectCallout">
            <a:avLst>
              <a:gd name="adj1" fmla="val 66135"/>
              <a:gd name="adj2" fmla="val -2500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b="1" dirty="0" smtClean="0"/>
              <a:t>Patient: </a:t>
            </a:r>
            <a:r>
              <a:rPr lang="en-GB" sz="1600" dirty="0" smtClean="0"/>
              <a:t>No </a:t>
            </a:r>
            <a:r>
              <a:rPr lang="en-GB" sz="1600" dirty="0"/>
              <a:t>disrespect to the medical people at the hospitals and all that, but we're the </a:t>
            </a:r>
            <a:r>
              <a:rPr lang="en-GB" sz="1600" dirty="0" smtClean="0"/>
              <a:t>experts</a:t>
            </a:r>
            <a:endParaRPr lang="en-GB" sz="1600" dirty="0"/>
          </a:p>
        </p:txBody>
      </p:sp>
      <p:sp>
        <p:nvSpPr>
          <p:cNvPr id="14" name="Rounded Rectangular Callout 13"/>
          <p:cNvSpPr/>
          <p:nvPr/>
        </p:nvSpPr>
        <p:spPr>
          <a:xfrm>
            <a:off x="4860032" y="4539668"/>
            <a:ext cx="3672408" cy="2011696"/>
          </a:xfrm>
          <a:prstGeom prst="wedgeRoundRectCallout">
            <a:avLst>
              <a:gd name="adj1" fmla="val -63689"/>
              <a:gd name="adj2" fmla="val -22999"/>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r>
              <a:rPr lang="en-GB" sz="1600" b="1" dirty="0" smtClean="0"/>
              <a:t>HCP: </a:t>
            </a:r>
            <a:r>
              <a:rPr lang="en-GB" sz="1600" dirty="0" smtClean="0"/>
              <a:t>they </a:t>
            </a:r>
            <a:r>
              <a:rPr lang="en-GB" sz="1600" dirty="0"/>
              <a:t>are getting bombarded too much with ‘Do this, do that’ and </a:t>
            </a:r>
            <a:r>
              <a:rPr lang="en-GB" sz="1600" b="1" u="sng" dirty="0"/>
              <a:t>we should be asking them what do you want us to tell you how to do as it were</a:t>
            </a:r>
            <a:r>
              <a:rPr lang="en-GB" sz="1600" b="1" u="sng" dirty="0" smtClean="0"/>
              <a:t>. </a:t>
            </a:r>
            <a:endParaRPr lang="en-GB" sz="1600" b="1" u="sng" dirty="0"/>
          </a:p>
        </p:txBody>
      </p:sp>
    </p:spTree>
    <p:extLst>
      <p:ext uri="{BB962C8B-B14F-4D97-AF65-F5344CB8AC3E}">
        <p14:creationId xmlns:p14="http://schemas.microsoft.com/office/powerpoint/2010/main" val="3145596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6"/>
                                        </p:tgtEl>
                                      </p:cBhvr>
                                    </p:animEffect>
                                    <p:animScale>
                                      <p:cBhvr>
                                        <p:cTn id="7" dur="250" autoRev="1" fill="hold"/>
                                        <p:tgtEl>
                                          <p:spTgt spid="6"/>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7"/>
                                        </p:tgtEl>
                                      </p:cBhvr>
                                    </p:animEffect>
                                    <p:animScale>
                                      <p:cBhvr>
                                        <p:cTn id="12" dur="250" autoRev="1" fill="hold"/>
                                        <p:tgtEl>
                                          <p:spTgt spid="7"/>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Role 2: The Democratic Form (p 2/2)</a:t>
            </a:r>
          </a:p>
        </p:txBody>
      </p:sp>
      <p:sp>
        <p:nvSpPr>
          <p:cNvPr id="5" name="Rounded Rectangular Callout 4"/>
          <p:cNvSpPr/>
          <p:nvPr/>
        </p:nvSpPr>
        <p:spPr>
          <a:xfrm>
            <a:off x="251520" y="2708920"/>
            <a:ext cx="4536504" cy="1832992"/>
          </a:xfrm>
          <a:prstGeom prst="wedgeRoundRectCallout">
            <a:avLst>
              <a:gd name="adj1" fmla="val 59530"/>
              <a:gd name="adj2" fmla="val -2262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b="1" dirty="0" smtClean="0"/>
              <a:t>Patient: </a:t>
            </a:r>
            <a:r>
              <a:rPr lang="en-GB" sz="1600" dirty="0" smtClean="0"/>
              <a:t>‘There’s really two kinds of professionals, there’s the one who knows their stuff but thinks they know best for you and what you should do, and there’s the caring professional who actually understands that they’ve got expertise</a:t>
            </a:r>
            <a:endParaRPr lang="en-GB" sz="1600" dirty="0"/>
          </a:p>
        </p:txBody>
      </p:sp>
      <p:sp>
        <p:nvSpPr>
          <p:cNvPr id="7" name="Rounded Rectangular Callout 6"/>
          <p:cNvSpPr/>
          <p:nvPr/>
        </p:nvSpPr>
        <p:spPr>
          <a:xfrm>
            <a:off x="5292080" y="3645024"/>
            <a:ext cx="3672408" cy="3035708"/>
          </a:xfrm>
          <a:prstGeom prst="wedgeRoundRectCallout">
            <a:avLst>
              <a:gd name="adj1" fmla="val -57602"/>
              <a:gd name="adj2" fmla="val -18823"/>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r>
              <a:rPr lang="en-GB" sz="1600" b="1" dirty="0" smtClean="0"/>
              <a:t>HCP: </a:t>
            </a:r>
            <a:r>
              <a:rPr lang="en-GB" sz="1600" b="1" u="sng" dirty="0" smtClean="0"/>
              <a:t>Advanced </a:t>
            </a:r>
            <a:r>
              <a:rPr lang="en-GB" sz="1600" b="1" u="sng" dirty="0"/>
              <a:t>Development Practitioner Training </a:t>
            </a:r>
            <a:r>
              <a:rPr lang="en-GB" sz="1600" dirty="0" smtClean="0"/>
              <a:t>…It’s </a:t>
            </a:r>
            <a:r>
              <a:rPr lang="en-GB" sz="1600" dirty="0"/>
              <a:t>fairly much about asking the patient you know ‘What are your problems, what do you want to </a:t>
            </a:r>
            <a:r>
              <a:rPr lang="en-GB" sz="1600" dirty="0" smtClean="0"/>
              <a:t>achieve…it </a:t>
            </a:r>
            <a:r>
              <a:rPr lang="en-GB" sz="1600" dirty="0"/>
              <a:t>is very much at the forefront of everybody’s mind to try and focus on what the patient says they want to do. </a:t>
            </a:r>
          </a:p>
        </p:txBody>
      </p:sp>
      <p:sp>
        <p:nvSpPr>
          <p:cNvPr id="8" name="Rounded Rectangular Callout 7"/>
          <p:cNvSpPr/>
          <p:nvPr/>
        </p:nvSpPr>
        <p:spPr>
          <a:xfrm>
            <a:off x="135236" y="4653136"/>
            <a:ext cx="4364756" cy="2036476"/>
          </a:xfrm>
          <a:prstGeom prst="wedgeRoundRectCallout">
            <a:avLst>
              <a:gd name="adj1" fmla="val 53035"/>
              <a:gd name="adj2" fmla="val -26488"/>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r>
              <a:rPr lang="en-GB" sz="1600" b="1" dirty="0" smtClean="0"/>
              <a:t>HCP: </a:t>
            </a:r>
            <a:r>
              <a:rPr lang="en-GB" sz="1600" dirty="0" smtClean="0"/>
              <a:t>But </a:t>
            </a:r>
            <a:r>
              <a:rPr lang="en-GB" sz="1600" dirty="0"/>
              <a:t>as long as we’ve said, ‘That’s not what we would agree with,’ and we can’t certainly force him to do – </a:t>
            </a:r>
            <a:r>
              <a:rPr lang="en-GB" sz="1600" b="1" u="sng" dirty="0"/>
              <a:t>it’s totally his choice and his body and he has got mental capacity so fine, okay, and so you get that as well.  </a:t>
            </a:r>
          </a:p>
        </p:txBody>
      </p:sp>
    </p:spTree>
    <p:extLst>
      <p:ext uri="{BB962C8B-B14F-4D97-AF65-F5344CB8AC3E}">
        <p14:creationId xmlns:p14="http://schemas.microsoft.com/office/powerpoint/2010/main" val="2334838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7"/>
                                        </p:tgtEl>
                                      </p:cBhvr>
                                    </p:animEffect>
                                    <p:animScale>
                                      <p:cBhvr>
                                        <p:cTn id="7" dur="250" autoRev="1" fill="hold"/>
                                        <p:tgtEl>
                                          <p:spTgt spid="7"/>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8"/>
                                        </p:tgtEl>
                                      </p:cBhvr>
                                    </p:animEffect>
                                    <p:animScale>
                                      <p:cBhvr>
                                        <p:cTn id="12" dur="250" autoRev="1" fill="hold"/>
                                        <p:tgtEl>
                                          <p:spTgt spid="8"/>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Role confusion</a:t>
            </a:r>
          </a:p>
        </p:txBody>
      </p:sp>
      <p:sp>
        <p:nvSpPr>
          <p:cNvPr id="5" name="Rounded Rectangular Callout 4"/>
          <p:cNvSpPr/>
          <p:nvPr/>
        </p:nvSpPr>
        <p:spPr>
          <a:xfrm>
            <a:off x="4716016" y="3861048"/>
            <a:ext cx="4219148" cy="2555552"/>
          </a:xfrm>
          <a:prstGeom prst="wedgeRoundRectCallout">
            <a:avLst>
              <a:gd name="adj1" fmla="val -60564"/>
              <a:gd name="adj2" fmla="val -2944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b="1" dirty="0" smtClean="0"/>
              <a:t>Patient: </a:t>
            </a:r>
            <a:r>
              <a:rPr lang="en-GB" sz="1600" dirty="0" smtClean="0"/>
              <a:t>I </a:t>
            </a:r>
            <a:r>
              <a:rPr lang="en-GB" sz="1600" dirty="0"/>
              <a:t>grew up – you go to the doctor, you sit there, he is the god, he knows everything, he gives you the tablets, you go home and you get better.  So when I first became diabetic I went to my GP in that frame of mind, </a:t>
            </a:r>
            <a:r>
              <a:rPr lang="en-GB" sz="1600" b="1" u="sng" dirty="0"/>
              <a:t>and I didn’t know that time had moved </a:t>
            </a:r>
            <a:r>
              <a:rPr lang="en-GB" sz="1600" b="1" u="sng" dirty="0" smtClean="0"/>
              <a:t>on</a:t>
            </a:r>
            <a:endParaRPr lang="en-GB" sz="1600" b="1" u="sng" dirty="0"/>
          </a:p>
        </p:txBody>
      </p:sp>
      <p:sp>
        <p:nvSpPr>
          <p:cNvPr id="6" name="Rounded Rectangular Callout 5"/>
          <p:cNvSpPr/>
          <p:nvPr/>
        </p:nvSpPr>
        <p:spPr>
          <a:xfrm>
            <a:off x="4891112" y="1853669"/>
            <a:ext cx="3559820" cy="1783371"/>
          </a:xfrm>
          <a:prstGeom prst="wedgeRoundRectCallout">
            <a:avLst>
              <a:gd name="adj1" fmla="val -59850"/>
              <a:gd name="adj2" fmla="val 22381"/>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r>
              <a:rPr lang="en-GB" sz="1600" b="1" dirty="0" smtClean="0"/>
              <a:t>HCP</a:t>
            </a:r>
            <a:r>
              <a:rPr lang="en-GB" sz="1600" dirty="0" smtClean="0"/>
              <a:t>: </a:t>
            </a:r>
            <a:r>
              <a:rPr lang="en-GB" sz="1600" b="1" u="sng" dirty="0" smtClean="0"/>
              <a:t>[It’s] bending </a:t>
            </a:r>
            <a:r>
              <a:rPr lang="en-GB" sz="1600" b="1" u="sng" dirty="0"/>
              <a:t>with the wind.  </a:t>
            </a:r>
            <a:r>
              <a:rPr lang="en-GB" sz="1600" dirty="0"/>
              <a:t>So, sometimes the patient will want me to be prescriptive…sometimes they’ll want to be part of the </a:t>
            </a:r>
            <a:r>
              <a:rPr lang="en-GB" sz="1600" dirty="0" smtClean="0"/>
              <a:t>conversation</a:t>
            </a:r>
            <a:endParaRPr lang="en-GB" sz="1600" dirty="0"/>
          </a:p>
        </p:txBody>
      </p:sp>
      <p:sp>
        <p:nvSpPr>
          <p:cNvPr id="7" name="Content Placeholder 4"/>
          <p:cNvSpPr>
            <a:spLocks noGrp="1"/>
          </p:cNvSpPr>
          <p:nvPr>
            <p:ph sz="quarter" idx="1"/>
          </p:nvPr>
        </p:nvSpPr>
        <p:spPr>
          <a:xfrm>
            <a:off x="179512" y="2924944"/>
            <a:ext cx="3744416" cy="3066344"/>
          </a:xfrm>
          <a:prstGeom prst="wedgeRoundRectCallout">
            <a:avLst>
              <a:gd name="adj1" fmla="val 61590"/>
              <a:gd name="adj2" fmla="val 21207"/>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normAutofit/>
          </a:bodyPr>
          <a:lstStyle/>
          <a:p>
            <a:pPr marL="0" indent="0">
              <a:buNone/>
            </a:pPr>
            <a:r>
              <a:rPr lang="en-GB" sz="1600" b="1" dirty="0" smtClean="0"/>
              <a:t>HCP: </a:t>
            </a:r>
            <a:r>
              <a:rPr lang="en-GB" sz="1600" b="1" dirty="0"/>
              <a:t> </a:t>
            </a:r>
            <a:r>
              <a:rPr lang="en-GB" sz="1600" dirty="0"/>
              <a:t>I would say, on the whole, we are on a kind of fairly even power sharing </a:t>
            </a:r>
            <a:r>
              <a:rPr lang="en-GB" sz="1600" dirty="0" smtClean="0"/>
              <a:t>basis </a:t>
            </a:r>
            <a:r>
              <a:rPr lang="en-GB" sz="1600" dirty="0"/>
              <a:t>in the consultation. </a:t>
            </a:r>
            <a:r>
              <a:rPr lang="en-GB" sz="1600" b="1" u="sng" dirty="0"/>
              <a:t>Sometimes, I have to draw rank though</a:t>
            </a:r>
            <a:r>
              <a:rPr lang="en-GB" sz="1600" dirty="0"/>
              <a:t> when somebody will come up and they - sometimes there’s a difference between what a patient wants and what I think a patient needs. </a:t>
            </a:r>
            <a:endParaRPr lang="en-GB" sz="1600" b="1" i="1" dirty="0"/>
          </a:p>
        </p:txBody>
      </p:sp>
    </p:spTree>
    <p:extLst>
      <p:ext uri="{BB962C8B-B14F-4D97-AF65-F5344CB8AC3E}">
        <p14:creationId xmlns:p14="http://schemas.microsoft.com/office/powerpoint/2010/main" val="1850743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7">
                                            <p:bg/>
                                          </p:spTgt>
                                        </p:tgtEl>
                                      </p:cBhvr>
                                    </p:animEffect>
                                    <p:animScale>
                                      <p:cBhvr>
                                        <p:cTn id="7" dur="250" autoRev="1" fill="hold"/>
                                        <p:tgtEl>
                                          <p:spTgt spid="7">
                                            <p:bg/>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Conclusion…</a:t>
            </a:r>
          </a:p>
        </p:txBody>
      </p:sp>
      <p:sp>
        <p:nvSpPr>
          <p:cNvPr id="3" name="Content Placeholder 2"/>
          <p:cNvSpPr>
            <a:spLocks noGrp="1"/>
          </p:cNvSpPr>
          <p:nvPr>
            <p:ph idx="1"/>
          </p:nvPr>
        </p:nvSpPr>
        <p:spPr/>
        <p:txBody>
          <a:bodyPr/>
          <a:lstStyle/>
          <a:p>
            <a:r>
              <a:rPr lang="en-GB" dirty="0" smtClean="0"/>
              <a:t>Role </a:t>
            </a:r>
            <a:r>
              <a:rPr lang="en-GB" dirty="0"/>
              <a:t>confusion</a:t>
            </a:r>
          </a:p>
          <a:p>
            <a:r>
              <a:rPr lang="en-GB" dirty="0" smtClean="0"/>
              <a:t>Re-socialisation </a:t>
            </a:r>
            <a:endParaRPr lang="en-GB" dirty="0"/>
          </a:p>
          <a:p>
            <a:r>
              <a:rPr lang="en-GB" dirty="0"/>
              <a:t>Challenge to the ontological security of the encounter</a:t>
            </a:r>
          </a:p>
          <a:p>
            <a:r>
              <a:rPr lang="en-GB" dirty="0"/>
              <a:t>Democratisation a work in progress </a:t>
            </a:r>
          </a:p>
          <a:p>
            <a:pPr lvl="2"/>
            <a:endParaRPr lang="en-GB" dirty="0"/>
          </a:p>
        </p:txBody>
      </p:sp>
    </p:spTree>
    <p:extLst>
      <p:ext uri="{BB962C8B-B14F-4D97-AF65-F5344CB8AC3E}">
        <p14:creationId xmlns:p14="http://schemas.microsoft.com/office/powerpoint/2010/main" val="3053413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4744"/>
            <a:ext cx="8208000" cy="5027459"/>
          </a:xfrm>
        </p:spPr>
        <p:txBody>
          <a:bodyPr/>
          <a:lstStyle/>
          <a:p>
            <a:r>
              <a:rPr lang="en-GB" sz="3200" dirty="0"/>
              <a:t>Website:</a:t>
            </a:r>
          </a:p>
          <a:p>
            <a:r>
              <a:rPr lang="en-GB" sz="3200" dirty="0">
                <a:solidFill>
                  <a:srgbClr val="0070C0"/>
                </a:solidFill>
              </a:rPr>
              <a:t>	</a:t>
            </a:r>
            <a:r>
              <a:rPr lang="en-GB" sz="3200" u="sng" dirty="0">
                <a:solidFill>
                  <a:srgbClr val="0070C0"/>
                </a:solidFill>
              </a:rPr>
              <a:t>www.southampton.ac.uk/smvoiced</a:t>
            </a:r>
          </a:p>
          <a:p>
            <a:r>
              <a:rPr lang="en-GB" sz="3200" dirty="0"/>
              <a:t>Twitter:</a:t>
            </a:r>
          </a:p>
          <a:p>
            <a:r>
              <a:rPr lang="en-GB" sz="3200" dirty="0">
                <a:solidFill>
                  <a:srgbClr val="0070C0"/>
                </a:solidFill>
              </a:rPr>
              <a:t>	@</a:t>
            </a:r>
            <a:r>
              <a:rPr lang="en-GB" sz="3200" dirty="0" err="1">
                <a:solidFill>
                  <a:srgbClr val="0070C0"/>
                </a:solidFill>
              </a:rPr>
              <a:t>Jaimie_Ellis</a:t>
            </a:r>
            <a:r>
              <a:rPr lang="en-GB" sz="3200" dirty="0">
                <a:solidFill>
                  <a:srgbClr val="0070C0"/>
                </a:solidFill>
              </a:rPr>
              <a:t>	</a:t>
            </a:r>
          </a:p>
          <a:p>
            <a:r>
              <a:rPr lang="en-GB" sz="3200" dirty="0">
                <a:solidFill>
                  <a:srgbClr val="0070C0"/>
                </a:solidFill>
              </a:rPr>
              <a:t>	@SMVOICED</a:t>
            </a:r>
          </a:p>
          <a:p>
            <a:r>
              <a:rPr lang="en-GB" sz="3200" dirty="0"/>
              <a:t>Email:</a:t>
            </a:r>
          </a:p>
          <a:p>
            <a:r>
              <a:rPr lang="en-GB" sz="3200" dirty="0">
                <a:solidFill>
                  <a:srgbClr val="0070C0"/>
                </a:solidFill>
              </a:rPr>
              <a:t>	J.Ellis@soton.ac.uk</a:t>
            </a:r>
          </a:p>
          <a:p>
            <a:r>
              <a:rPr lang="en-GB" sz="3200" dirty="0">
                <a:solidFill>
                  <a:srgbClr val="0070C0"/>
                </a:solidFill>
              </a:rPr>
              <a:t>	smvoiced@soton.ac.uk</a:t>
            </a:r>
          </a:p>
          <a:p>
            <a:pPr lvl="2"/>
            <a:endParaRPr lang="en-GB" dirty="0"/>
          </a:p>
        </p:txBody>
      </p:sp>
    </p:spTree>
    <p:extLst>
      <p:ext uri="{BB962C8B-B14F-4D97-AF65-F5344CB8AC3E}">
        <p14:creationId xmlns:p14="http://schemas.microsoft.com/office/powerpoint/2010/main" val="10723486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Democratisation of </a:t>
            </a:r>
            <a:r>
              <a:rPr lang="en-GB" dirty="0" smtClean="0"/>
              <a:t>healthcare </a:t>
            </a:r>
            <a:endParaRPr lang="en-GB" dirty="0"/>
          </a:p>
        </p:txBody>
      </p:sp>
      <p:sp>
        <p:nvSpPr>
          <p:cNvPr id="3" name="Content Placeholder 2"/>
          <p:cNvSpPr>
            <a:spLocks noGrp="1"/>
          </p:cNvSpPr>
          <p:nvPr>
            <p:ph idx="1"/>
          </p:nvPr>
        </p:nvSpPr>
        <p:spPr/>
        <p:txBody>
          <a:bodyPr/>
          <a:lstStyle/>
          <a:p>
            <a:r>
              <a:rPr lang="en-GB" dirty="0"/>
              <a:t>Democratisation: </a:t>
            </a:r>
          </a:p>
          <a:p>
            <a:pPr lvl="1"/>
            <a:r>
              <a:rPr lang="en-GB" dirty="0"/>
              <a:t>‘net movement toward broader, more equal, more protected, and more mutually binding consultation… a dynamic process that always remains incomplete and perpetually runs the risk of reversal’ </a:t>
            </a:r>
          </a:p>
          <a:p>
            <a:pPr marL="868680" lvl="3" indent="0">
              <a:buNone/>
            </a:pPr>
            <a:r>
              <a:rPr lang="en-GB" dirty="0"/>
              <a:t>						(Tilly, 2007: 59, xi)</a:t>
            </a:r>
          </a:p>
          <a:p>
            <a:r>
              <a:rPr lang="en-GB" dirty="0"/>
              <a:t>Person centred-care</a:t>
            </a:r>
          </a:p>
          <a:p>
            <a:pPr lvl="1"/>
            <a:r>
              <a:rPr lang="en-GB" dirty="0"/>
              <a:t>‘valuing the ‘whole person’ and respecting their autonomy through sharing of power and responsibility’ </a:t>
            </a:r>
          </a:p>
          <a:p>
            <a:pPr marL="1143000" lvl="4" indent="0">
              <a:buNone/>
            </a:pPr>
            <a:r>
              <a:rPr lang="en-GB" dirty="0"/>
              <a:t>						</a:t>
            </a:r>
            <a:r>
              <a:rPr lang="en-GB" sz="1800" dirty="0"/>
              <a:t>(THF, 2014)</a:t>
            </a:r>
          </a:p>
          <a:p>
            <a:pPr lvl="2"/>
            <a:endParaRPr lang="en-GB" dirty="0"/>
          </a:p>
        </p:txBody>
      </p:sp>
    </p:spTree>
    <p:extLst>
      <p:ext uri="{BB962C8B-B14F-4D97-AF65-F5344CB8AC3E}">
        <p14:creationId xmlns:p14="http://schemas.microsoft.com/office/powerpoint/2010/main" val="5387917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Self-management (SM): </a:t>
            </a:r>
            <a:r>
              <a:rPr lang="en-GB" dirty="0"/>
              <a:t>the background</a:t>
            </a:r>
          </a:p>
        </p:txBody>
      </p:sp>
      <p:sp>
        <p:nvSpPr>
          <p:cNvPr id="3" name="Content Placeholder 2"/>
          <p:cNvSpPr>
            <a:spLocks noGrp="1"/>
          </p:cNvSpPr>
          <p:nvPr>
            <p:ph idx="1"/>
          </p:nvPr>
        </p:nvSpPr>
        <p:spPr/>
        <p:txBody>
          <a:bodyPr/>
          <a:lstStyle/>
          <a:p>
            <a:endParaRPr lang="en-GB" sz="2000" dirty="0" smtClean="0"/>
          </a:p>
          <a:p>
            <a:r>
              <a:rPr lang="en-GB" sz="2000" dirty="0" smtClean="0"/>
              <a:t>15million </a:t>
            </a:r>
            <a:r>
              <a:rPr lang="en-GB" sz="2000" dirty="0"/>
              <a:t>people in UK live with a long-term condition (LTC)</a:t>
            </a:r>
          </a:p>
          <a:p>
            <a:r>
              <a:rPr lang="en-GB" sz="2000" dirty="0"/>
              <a:t>56% over 60s have a LTC</a:t>
            </a:r>
          </a:p>
          <a:p>
            <a:r>
              <a:rPr lang="en-GB" sz="2000" dirty="0"/>
              <a:t>70% health and social care budget spent on LTC care</a:t>
            </a:r>
          </a:p>
          <a:p>
            <a:r>
              <a:rPr lang="en-GB" sz="2000" dirty="0"/>
              <a:t>Aging population = more money needed</a:t>
            </a:r>
          </a:p>
          <a:p>
            <a:endParaRPr lang="en-GB" sz="2000" dirty="0"/>
          </a:p>
          <a:p>
            <a:r>
              <a:rPr lang="en-GB" sz="2000" dirty="0"/>
              <a:t>‘‘the care taken by individuals towards their own health and wellbeing: it includes the actions people take for themselves … to meet their social, emotional and psychological needs; and to care for their LTC’’</a:t>
            </a:r>
          </a:p>
          <a:p>
            <a:pPr marL="1645920" lvl="6" indent="0">
              <a:buNone/>
            </a:pPr>
            <a:r>
              <a:rPr lang="en-GB" dirty="0"/>
              <a:t>						(</a:t>
            </a:r>
            <a:r>
              <a:rPr lang="en-GB" dirty="0" err="1"/>
              <a:t>DoH</a:t>
            </a:r>
            <a:r>
              <a:rPr lang="en-GB" dirty="0"/>
              <a:t> 2005)</a:t>
            </a:r>
          </a:p>
          <a:p>
            <a:endParaRPr lang="en-GB" sz="2000" dirty="0"/>
          </a:p>
          <a:p>
            <a:pPr lvl="2"/>
            <a:endParaRPr lang="en-GB" dirty="0"/>
          </a:p>
        </p:txBody>
      </p:sp>
    </p:spTree>
    <p:extLst>
      <p:ext uri="{BB962C8B-B14F-4D97-AF65-F5344CB8AC3E}">
        <p14:creationId xmlns:p14="http://schemas.microsoft.com/office/powerpoint/2010/main" val="9698765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Self-Management VOICED Study</a:t>
            </a:r>
          </a:p>
        </p:txBody>
      </p:sp>
      <p:sp>
        <p:nvSpPr>
          <p:cNvPr id="3" name="Content Placeholder 2"/>
          <p:cNvSpPr>
            <a:spLocks noGrp="1"/>
          </p:cNvSpPr>
          <p:nvPr>
            <p:ph idx="1"/>
          </p:nvPr>
        </p:nvSpPr>
        <p:spPr/>
        <p:txBody>
          <a:bodyPr/>
          <a:lstStyle/>
          <a:p>
            <a:r>
              <a:rPr lang="en-GB" sz="1800" b="1" dirty="0"/>
              <a:t>Aim:</a:t>
            </a:r>
          </a:p>
          <a:p>
            <a:pPr marL="1042988" indent="-342900">
              <a:buFont typeface="Wingdings" panose="05000000000000000000" pitchFamily="2" charset="2"/>
              <a:buChar char="§"/>
            </a:pPr>
            <a:r>
              <a:rPr lang="en-GB" sz="1800" dirty="0"/>
              <a:t>To understand how stakeholder groups conceptualise SM </a:t>
            </a:r>
          </a:p>
          <a:p>
            <a:pPr marL="1042988" indent="-342900">
              <a:buFont typeface="Wingdings" panose="05000000000000000000" pitchFamily="2" charset="2"/>
              <a:buChar char="§"/>
            </a:pPr>
            <a:r>
              <a:rPr lang="en-GB" sz="1800" dirty="0"/>
              <a:t>To identify what outcomes of SM matter most</a:t>
            </a:r>
          </a:p>
          <a:p>
            <a:r>
              <a:rPr lang="en-GB" sz="1800" b="1" dirty="0" smtClean="0"/>
              <a:t>Cases </a:t>
            </a:r>
            <a:r>
              <a:rPr lang="en-GB" sz="1800" b="1" dirty="0"/>
              <a:t>in example:</a:t>
            </a:r>
          </a:p>
          <a:p>
            <a:pPr marL="998538" indent="-285750">
              <a:buFont typeface="Wingdings" panose="05000000000000000000" pitchFamily="2" charset="2"/>
              <a:buChar char="§"/>
            </a:pPr>
            <a:r>
              <a:rPr lang="en-GB" sz="1800" dirty="0" smtClean="0"/>
              <a:t>Colorectal </a:t>
            </a:r>
            <a:r>
              <a:rPr lang="en-GB" sz="1800" dirty="0"/>
              <a:t>cancer, </a:t>
            </a:r>
          </a:p>
          <a:p>
            <a:pPr marL="998538" indent="-285750">
              <a:buFont typeface="Wingdings" panose="05000000000000000000" pitchFamily="2" charset="2"/>
              <a:buChar char="§"/>
            </a:pPr>
            <a:r>
              <a:rPr lang="en-GB" sz="1800" dirty="0"/>
              <a:t>Stroke</a:t>
            </a:r>
          </a:p>
          <a:p>
            <a:pPr marL="998538" indent="-285750">
              <a:buFont typeface="Wingdings" panose="05000000000000000000" pitchFamily="2" charset="2"/>
              <a:buChar char="§"/>
            </a:pPr>
            <a:r>
              <a:rPr lang="en-GB" sz="1800" dirty="0"/>
              <a:t>Diabetes</a:t>
            </a:r>
          </a:p>
          <a:p>
            <a:r>
              <a:rPr lang="en-GB" sz="1800" b="1" dirty="0" smtClean="0"/>
              <a:t>Interview </a:t>
            </a:r>
            <a:r>
              <a:rPr lang="en-GB" sz="1800" b="1" dirty="0"/>
              <a:t>Method:</a:t>
            </a:r>
          </a:p>
          <a:p>
            <a:pPr marL="1055688" lvl="1" indent="-342900">
              <a:buFont typeface="Wingdings" panose="05000000000000000000" pitchFamily="2" charset="2"/>
              <a:buChar char="§"/>
            </a:pPr>
            <a:r>
              <a:rPr lang="en-GB" sz="1800" dirty="0" smtClean="0">
                <a:solidFill>
                  <a:schemeClr val="accent1"/>
                </a:solidFill>
              </a:rPr>
              <a:t>Patients (n=87</a:t>
            </a:r>
            <a:r>
              <a:rPr lang="en-GB" sz="1800" dirty="0">
                <a:solidFill>
                  <a:schemeClr val="accent1"/>
                </a:solidFill>
              </a:rPr>
              <a:t>)</a:t>
            </a:r>
          </a:p>
          <a:p>
            <a:pPr marL="1055688" lvl="1" indent="-342900">
              <a:buFont typeface="Wingdings" panose="05000000000000000000" pitchFamily="2" charset="2"/>
              <a:buChar char="§"/>
            </a:pPr>
            <a:r>
              <a:rPr lang="en-GB" sz="1800" dirty="0">
                <a:solidFill>
                  <a:schemeClr val="accent1"/>
                </a:solidFill>
              </a:rPr>
              <a:t>HCPs </a:t>
            </a:r>
            <a:r>
              <a:rPr lang="en-GB" sz="1800" dirty="0" smtClean="0">
                <a:solidFill>
                  <a:schemeClr val="accent1"/>
                </a:solidFill>
              </a:rPr>
              <a:t>(n=20</a:t>
            </a:r>
            <a:r>
              <a:rPr lang="en-GB" sz="1800" dirty="0">
                <a:solidFill>
                  <a:schemeClr val="accent1"/>
                </a:solidFill>
              </a:rPr>
              <a:t>)</a:t>
            </a:r>
          </a:p>
          <a:p>
            <a:pPr lvl="2"/>
            <a:endParaRPr lang="en-GB" sz="1800" dirty="0"/>
          </a:p>
        </p:txBody>
      </p:sp>
    </p:spTree>
    <p:extLst>
      <p:ext uri="{BB962C8B-B14F-4D97-AF65-F5344CB8AC3E}">
        <p14:creationId xmlns:p14="http://schemas.microsoft.com/office/powerpoint/2010/main" val="2419995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Different outcomes &amp; competing agendas</a:t>
            </a:r>
          </a:p>
        </p:txBody>
      </p:sp>
      <p:sp>
        <p:nvSpPr>
          <p:cNvPr id="5" name="Content Placeholder 8"/>
          <p:cNvSpPr txBox="1">
            <a:spLocks/>
          </p:cNvSpPr>
          <p:nvPr/>
        </p:nvSpPr>
        <p:spPr>
          <a:xfrm>
            <a:off x="251520" y="2612652"/>
            <a:ext cx="4102348" cy="4056707"/>
          </a:xfrm>
          <a:prstGeom prst="wedgeRoundRectCallout">
            <a:avLst>
              <a:gd name="adj1" fmla="val 63525"/>
              <a:gd name="adj2" fmla="val 6208"/>
              <a:gd name="adj3" fmla="val 16667"/>
            </a:avLst>
          </a:prstGeom>
        </p:spPr>
        <p:style>
          <a:lnRef idx="1">
            <a:schemeClr val="accent1"/>
          </a:lnRef>
          <a:fillRef idx="2">
            <a:schemeClr val="accent1"/>
          </a:fillRef>
          <a:effectRef idx="1">
            <a:schemeClr val="accent1"/>
          </a:effectRef>
          <a:fontRef idx="minor">
            <a:schemeClr val="dk1"/>
          </a:fontRef>
        </p:style>
        <p:txBody>
          <a:bodyPr vert="horz" rtlCol="0" anchor="ctr">
            <a:normAutofit fontScale="92500" lnSpcReduction="10000"/>
          </a:bodyPr>
          <a:lstStyle>
            <a:lvl1pPr marL="274320" indent="-274320" algn="l" rtl="0" eaLnBrk="1" latinLnBrk="0" hangingPunct="1">
              <a:spcBef>
                <a:spcPts val="600"/>
              </a:spcBef>
              <a:buClr>
                <a:schemeClr val="accent1"/>
              </a:buClr>
              <a:buSzPct val="76000"/>
              <a:buFont typeface="Wingdings 3"/>
              <a:buChar char=""/>
              <a:defRPr kumimoji="0" sz="2600" kern="1200">
                <a:solidFill>
                  <a:schemeClr val="lt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lt1"/>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lt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lt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lt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lt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lt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lt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lt1"/>
                </a:solidFill>
                <a:latin typeface="+mn-lt"/>
                <a:ea typeface="+mn-ea"/>
                <a:cs typeface="+mn-cs"/>
              </a:defRPr>
            </a:lvl9pPr>
          </a:lstStyle>
          <a:p>
            <a:pPr marL="0" indent="0">
              <a:buNone/>
            </a:pPr>
            <a:r>
              <a:rPr lang="en-GB" sz="1800" b="1" dirty="0" smtClean="0">
                <a:solidFill>
                  <a:schemeClr val="tx1"/>
                </a:solidFill>
              </a:rPr>
              <a:t>Health Care Professional </a:t>
            </a:r>
          </a:p>
          <a:p>
            <a:pPr marL="0" indent="0">
              <a:buFont typeface="Wingdings 3"/>
              <a:buNone/>
            </a:pPr>
            <a:r>
              <a:rPr lang="en-GB" sz="1800" dirty="0" smtClean="0">
                <a:solidFill>
                  <a:schemeClr val="tx1"/>
                </a:solidFill>
              </a:rPr>
              <a:t>I mean the nine care processes are key, I mean what they are is early screening and that’s what diabetes management is about which is stopping complications or picking them up before they become a problem.  Because we spend most of the budget in diabetes on treating the complications, rather than – and what we should be doing as I said, we should be stopping them.</a:t>
            </a:r>
            <a:endParaRPr lang="en-GB" sz="1800" dirty="0">
              <a:solidFill>
                <a:schemeClr val="tx1"/>
              </a:solidFill>
            </a:endParaRPr>
          </a:p>
        </p:txBody>
      </p:sp>
      <p:sp>
        <p:nvSpPr>
          <p:cNvPr id="6" name="Rounded Rectangular Callout 5"/>
          <p:cNvSpPr/>
          <p:nvPr/>
        </p:nvSpPr>
        <p:spPr>
          <a:xfrm>
            <a:off x="6660232" y="2387938"/>
            <a:ext cx="2313012" cy="2916882"/>
          </a:xfrm>
          <a:prstGeom prst="wedgeRoundRectCallout">
            <a:avLst>
              <a:gd name="adj1" fmla="val -62269"/>
              <a:gd name="adj2" fmla="val -1537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smtClean="0"/>
              <a:t>Patient</a:t>
            </a:r>
          </a:p>
          <a:p>
            <a:endParaRPr lang="en-GB" dirty="0" smtClean="0"/>
          </a:p>
          <a:p>
            <a:r>
              <a:rPr lang="en-GB" dirty="0" smtClean="0"/>
              <a:t>I </a:t>
            </a:r>
            <a:r>
              <a:rPr lang="en-GB" dirty="0"/>
              <a:t>virtually mirror those, to live as normal a life as I can and not to let diabetes restrict me at all.</a:t>
            </a:r>
          </a:p>
          <a:p>
            <a:endParaRPr lang="en-GB" dirty="0"/>
          </a:p>
        </p:txBody>
      </p:sp>
      <p:pic>
        <p:nvPicPr>
          <p:cNvPr id="7" name="Picture 2" descr="C:\Users\jss1g09\AppData\Local\Microsoft\Windows\Temporary Internet Files\Content.IE5\MIT5Z3X1\medium-Cross-roads-wooden-sign-0-11433[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11960" y="2924944"/>
            <a:ext cx="2016224" cy="24933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33505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Challenges</a:t>
            </a:r>
          </a:p>
        </p:txBody>
      </p:sp>
      <p:sp>
        <p:nvSpPr>
          <p:cNvPr id="3" name="Content Placeholder 2"/>
          <p:cNvSpPr>
            <a:spLocks noGrp="1"/>
          </p:cNvSpPr>
          <p:nvPr>
            <p:ph idx="1"/>
          </p:nvPr>
        </p:nvSpPr>
        <p:spPr/>
        <p:txBody>
          <a:bodyPr/>
          <a:lstStyle/>
          <a:p>
            <a:pPr marL="514350" indent="-514350">
              <a:buFont typeface="+mj-lt"/>
              <a:buAutoNum type="arabicPeriod"/>
            </a:pPr>
            <a:r>
              <a:rPr lang="en-GB" dirty="0"/>
              <a:t>Changing expectations</a:t>
            </a:r>
          </a:p>
          <a:p>
            <a:pPr marL="514350" indent="-514350">
              <a:buFont typeface="+mj-lt"/>
              <a:buAutoNum type="arabicPeriod"/>
            </a:pPr>
            <a:r>
              <a:rPr lang="en-GB" dirty="0"/>
              <a:t>Role confusion</a:t>
            </a:r>
          </a:p>
          <a:p>
            <a:pPr marL="514350" indent="-514350">
              <a:buFont typeface="+mj-lt"/>
              <a:buAutoNum type="arabicPeriod"/>
            </a:pPr>
            <a:endParaRPr lang="en-GB" dirty="0"/>
          </a:p>
          <a:p>
            <a:pPr lvl="1"/>
            <a:endParaRPr lang="en-GB" dirty="0"/>
          </a:p>
          <a:p>
            <a:pPr lvl="2"/>
            <a:endParaRPr lang="en-GB"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0072" y="3158356"/>
            <a:ext cx="2604919" cy="3341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61438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Role 1: The Bureaucratic Form  (p 1/2)</a:t>
            </a:r>
          </a:p>
        </p:txBody>
      </p:sp>
      <p:sp>
        <p:nvSpPr>
          <p:cNvPr id="5" name="Rounded Rectangular Callout 4"/>
          <p:cNvSpPr/>
          <p:nvPr/>
        </p:nvSpPr>
        <p:spPr>
          <a:xfrm>
            <a:off x="5580112" y="1913348"/>
            <a:ext cx="3312368" cy="2523764"/>
          </a:xfrm>
          <a:prstGeom prst="wedgeRoundRectCallout">
            <a:avLst>
              <a:gd name="adj1" fmla="val -57724"/>
              <a:gd name="adj2" fmla="val 18271"/>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endParaRPr lang="en-GB" sz="1600" dirty="0" smtClean="0"/>
          </a:p>
          <a:p>
            <a:r>
              <a:rPr lang="en-GB" sz="1600" b="1" dirty="0" smtClean="0"/>
              <a:t>HCP: </a:t>
            </a:r>
          </a:p>
          <a:p>
            <a:r>
              <a:rPr lang="en-GB" sz="1600" dirty="0" smtClean="0"/>
              <a:t>more </a:t>
            </a:r>
            <a:r>
              <a:rPr lang="en-GB" sz="1600" dirty="0"/>
              <a:t>often than not </a:t>
            </a:r>
            <a:r>
              <a:rPr lang="en-GB" sz="1600" b="1" u="sng" dirty="0"/>
              <a:t>it’s due to perhaps their lack of insight and awareness on the part of the patient</a:t>
            </a:r>
            <a:r>
              <a:rPr lang="en-GB" sz="1600" b="1" dirty="0"/>
              <a:t>. </a:t>
            </a:r>
            <a:r>
              <a:rPr lang="en-GB" sz="1600" dirty="0"/>
              <a:t>So they may disagree with what you’re doing because they don’t see the value of it. </a:t>
            </a:r>
          </a:p>
          <a:p>
            <a:endParaRPr lang="en-GB" dirty="0"/>
          </a:p>
        </p:txBody>
      </p:sp>
      <p:sp>
        <p:nvSpPr>
          <p:cNvPr id="6" name="Rounded Rectangular Callout 5"/>
          <p:cNvSpPr/>
          <p:nvPr/>
        </p:nvSpPr>
        <p:spPr>
          <a:xfrm>
            <a:off x="3707904" y="4797152"/>
            <a:ext cx="4458432" cy="1855434"/>
          </a:xfrm>
          <a:prstGeom prst="wedgeRoundRectCallout">
            <a:avLst>
              <a:gd name="adj1" fmla="val -22893"/>
              <a:gd name="adj2" fmla="val -67739"/>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r>
              <a:rPr lang="en-GB" sz="1600" b="1" dirty="0" smtClean="0"/>
              <a:t>HCP:  </a:t>
            </a:r>
          </a:p>
          <a:p>
            <a:r>
              <a:rPr lang="en-GB" sz="1600" dirty="0" smtClean="0"/>
              <a:t>I </a:t>
            </a:r>
            <a:r>
              <a:rPr lang="en-GB" sz="1600" dirty="0"/>
              <a:t>do feel as sort of health professions we are not </a:t>
            </a:r>
            <a:r>
              <a:rPr lang="en-GB" sz="1600" dirty="0" smtClean="0"/>
              <a:t>promoting </a:t>
            </a:r>
            <a:r>
              <a:rPr lang="en-GB" sz="1600" dirty="0"/>
              <a:t>self management very well, we are very much</a:t>
            </a:r>
            <a:r>
              <a:rPr lang="en-GB" sz="1600" b="1" dirty="0"/>
              <a:t>, </a:t>
            </a:r>
            <a:r>
              <a:rPr lang="en-GB" sz="1600" b="1" u="sng" dirty="0"/>
              <a:t>we are the expert and they are the receiver. </a:t>
            </a:r>
          </a:p>
        </p:txBody>
      </p:sp>
      <p:sp>
        <p:nvSpPr>
          <p:cNvPr id="7" name="Rounded Rectangular Callout 6"/>
          <p:cNvSpPr/>
          <p:nvPr/>
        </p:nvSpPr>
        <p:spPr>
          <a:xfrm>
            <a:off x="179512" y="3501008"/>
            <a:ext cx="3024336" cy="2925823"/>
          </a:xfrm>
          <a:prstGeom prst="wedgeRoundRectCallout">
            <a:avLst>
              <a:gd name="adj1" fmla="val 64609"/>
              <a:gd name="adj2" fmla="val -1734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b="1" dirty="0" smtClean="0"/>
              <a:t>Patient:  </a:t>
            </a:r>
            <a:r>
              <a:rPr lang="en-GB" sz="1600" dirty="0" smtClean="0"/>
              <a:t>my </a:t>
            </a:r>
            <a:r>
              <a:rPr lang="en-GB" sz="1600" dirty="0"/>
              <a:t>specialists just said, “Not necessary, waste of time, you could spend a week looking at different things” and saying, “This has got so many carbohydrates” and I’m saying, “Well yes that’s what I want to know!” </a:t>
            </a:r>
          </a:p>
        </p:txBody>
      </p:sp>
    </p:spTree>
    <p:extLst>
      <p:ext uri="{BB962C8B-B14F-4D97-AF65-F5344CB8AC3E}">
        <p14:creationId xmlns:p14="http://schemas.microsoft.com/office/powerpoint/2010/main" val="3315391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6"/>
                                        </p:tgtEl>
                                      </p:cBhvr>
                                    </p:animEffect>
                                    <p:animScale>
                                      <p:cBhvr>
                                        <p:cTn id="7" dur="250" autoRev="1" fill="hold"/>
                                        <p:tgtEl>
                                          <p:spTgt spid="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Role 1: The Bureaucratic Form (p 2/2)</a:t>
            </a:r>
          </a:p>
        </p:txBody>
      </p:sp>
      <p:sp>
        <p:nvSpPr>
          <p:cNvPr id="5" name="Rounded Rectangular Callout 4"/>
          <p:cNvSpPr/>
          <p:nvPr/>
        </p:nvSpPr>
        <p:spPr>
          <a:xfrm>
            <a:off x="5917932" y="2348880"/>
            <a:ext cx="2736304" cy="1800200"/>
          </a:xfrm>
          <a:prstGeom prst="wedgeRoundRectCallout">
            <a:avLst>
              <a:gd name="adj1" fmla="val -65208"/>
              <a:gd name="adj2" fmla="val 22495"/>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r>
              <a:rPr lang="en-GB" sz="1600" dirty="0" smtClean="0"/>
              <a:t>HCP: So </a:t>
            </a:r>
            <a:r>
              <a:rPr lang="en-GB" sz="1600" dirty="0"/>
              <a:t>I think possibly, if I’m really honest, our goal setting tends to be a little bit more prescriptive</a:t>
            </a:r>
            <a:r>
              <a:rPr lang="en-GB" sz="1600" dirty="0" smtClean="0"/>
              <a:t>.</a:t>
            </a:r>
            <a:endParaRPr lang="en-GB" sz="1600" dirty="0"/>
          </a:p>
        </p:txBody>
      </p:sp>
      <p:sp>
        <p:nvSpPr>
          <p:cNvPr id="7" name="Rounded Rectangular Callout 6"/>
          <p:cNvSpPr/>
          <p:nvPr/>
        </p:nvSpPr>
        <p:spPr>
          <a:xfrm>
            <a:off x="683568" y="2852936"/>
            <a:ext cx="2520280" cy="2304256"/>
          </a:xfrm>
          <a:prstGeom prst="wedgeRoundRectCallout">
            <a:avLst>
              <a:gd name="adj1" fmla="val 66287"/>
              <a:gd name="adj2" fmla="val -2028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dirty="0" smtClean="0"/>
              <a:t>Patient: And </a:t>
            </a:r>
            <a:r>
              <a:rPr lang="en-GB" sz="1600" dirty="0"/>
              <a:t>it’s so much more powerful than a nurse sitting there and looking at you and </a:t>
            </a:r>
            <a:r>
              <a:rPr lang="en-GB" sz="1600" b="1" u="sng" dirty="0"/>
              <a:t>giving you </a:t>
            </a:r>
            <a:r>
              <a:rPr lang="en-GB" sz="1600" b="1" u="sng" dirty="0" smtClean="0"/>
              <a:t>the naughty </a:t>
            </a:r>
            <a:r>
              <a:rPr lang="en-GB" sz="1600" b="1" u="sng" dirty="0"/>
              <a:t>girl look</a:t>
            </a:r>
            <a:r>
              <a:rPr lang="en-GB" sz="1600" b="1" u="sng" dirty="0" smtClean="0"/>
              <a:t>.</a:t>
            </a:r>
            <a:endParaRPr lang="en-GB" sz="1600" b="1" u="sng" dirty="0"/>
          </a:p>
        </p:txBody>
      </p:sp>
      <p:sp>
        <p:nvSpPr>
          <p:cNvPr id="8" name="Rounded Rectangular Callout 7"/>
          <p:cNvSpPr/>
          <p:nvPr/>
        </p:nvSpPr>
        <p:spPr>
          <a:xfrm>
            <a:off x="3419872" y="4473116"/>
            <a:ext cx="3240360" cy="2232248"/>
          </a:xfrm>
          <a:prstGeom prst="wedgeRoundRectCallout">
            <a:avLst>
              <a:gd name="adj1" fmla="val -21650"/>
              <a:gd name="adj2" fmla="val -64742"/>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dirty="0" smtClean="0"/>
              <a:t>[In] my </a:t>
            </a:r>
            <a:r>
              <a:rPr lang="en-GB" sz="1600" dirty="0"/>
              <a:t>appointment </a:t>
            </a:r>
            <a:r>
              <a:rPr lang="en-GB" sz="1600" dirty="0" smtClean="0"/>
              <a:t>I don’t [want to] </a:t>
            </a:r>
            <a:r>
              <a:rPr lang="en-GB" sz="1600" dirty="0"/>
              <a:t>walk in there and </a:t>
            </a:r>
            <a:r>
              <a:rPr lang="en-GB" sz="1600" b="1" u="sng" dirty="0"/>
              <a:t>I </a:t>
            </a:r>
            <a:r>
              <a:rPr lang="en-GB" sz="1600" b="1" u="sng" dirty="0" smtClean="0"/>
              <a:t>feel </a:t>
            </a:r>
            <a:r>
              <a:rPr lang="en-GB" sz="1600" b="1" u="sng" dirty="0"/>
              <a:t>like the naughty school child because they tell me off</a:t>
            </a:r>
            <a:r>
              <a:rPr lang="en-GB" sz="1600" dirty="0"/>
              <a:t> because my HpA1c is high or whatever it’s going to be</a:t>
            </a:r>
            <a:r>
              <a:rPr lang="en-GB" sz="1600" dirty="0" smtClean="0"/>
              <a:t>.</a:t>
            </a:r>
            <a:endParaRPr lang="en-GB" sz="1600" dirty="0"/>
          </a:p>
        </p:txBody>
      </p:sp>
    </p:spTree>
    <p:extLst>
      <p:ext uri="{BB962C8B-B14F-4D97-AF65-F5344CB8AC3E}">
        <p14:creationId xmlns:p14="http://schemas.microsoft.com/office/powerpoint/2010/main" val="2976486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7"/>
                                        </p:tgtEl>
                                      </p:cBhvr>
                                    </p:animEffect>
                                    <p:animScale>
                                      <p:cBhvr>
                                        <p:cTn id="7" dur="250" autoRev="1" fill="hold"/>
                                        <p:tgtEl>
                                          <p:spTgt spid="7"/>
                                        </p:tgtEl>
                                      </p:cBhvr>
                                      <p:by x="105000" y="105000"/>
                                    </p:animScale>
                                  </p:childTnLst>
                                </p:cTn>
                              </p:par>
                              <p:par>
                                <p:cTn id="8" presetID="26" presetClass="emph" presetSubtype="0" fill="hold" grpId="0" nodeType="withEffect">
                                  <p:stCondLst>
                                    <p:cond delay="0"/>
                                  </p:stCondLst>
                                  <p:childTnLst>
                                    <p:animEffect transition="out" filter="fade">
                                      <p:cBhvr>
                                        <p:cTn id="9" dur="500" tmFilter="0, 0; .2, .5; .8, .5; 1, 0"/>
                                        <p:tgtEl>
                                          <p:spTgt spid="8"/>
                                        </p:tgtEl>
                                      </p:cBhvr>
                                    </p:animEffect>
                                    <p:animScale>
                                      <p:cBhvr>
                                        <p:cTn id="10" dur="250" autoRev="1" fill="hold"/>
                                        <p:tgtEl>
                                          <p:spTgt spid="8"/>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Changing expectations</a:t>
            </a:r>
          </a:p>
        </p:txBody>
      </p:sp>
      <p:sp>
        <p:nvSpPr>
          <p:cNvPr id="5" name="Rounded Rectangular Callout 4"/>
          <p:cNvSpPr/>
          <p:nvPr/>
        </p:nvSpPr>
        <p:spPr>
          <a:xfrm>
            <a:off x="75866" y="3999743"/>
            <a:ext cx="2479910" cy="1589498"/>
          </a:xfrm>
          <a:prstGeom prst="wedgeRoundRectCallout">
            <a:avLst>
              <a:gd name="adj1" fmla="val 57297"/>
              <a:gd name="adj2" fmla="val -2132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b="1" dirty="0" smtClean="0"/>
              <a:t>Patient: </a:t>
            </a:r>
            <a:r>
              <a:rPr lang="en-GB" sz="1600" b="1" u="sng" dirty="0" smtClean="0"/>
              <a:t>I </a:t>
            </a:r>
            <a:r>
              <a:rPr lang="en-GB" sz="1600" b="1" u="sng" dirty="0"/>
              <a:t>want the professionals to be listening and learning from </a:t>
            </a:r>
            <a:r>
              <a:rPr lang="en-GB" sz="1600" b="1" u="sng" dirty="0" smtClean="0"/>
              <a:t>me</a:t>
            </a:r>
            <a:endParaRPr lang="en-GB" sz="1600" dirty="0"/>
          </a:p>
        </p:txBody>
      </p:sp>
      <p:sp>
        <p:nvSpPr>
          <p:cNvPr id="6" name="Rounded Rectangular Callout 5"/>
          <p:cNvSpPr/>
          <p:nvPr/>
        </p:nvSpPr>
        <p:spPr>
          <a:xfrm>
            <a:off x="75866" y="2060848"/>
            <a:ext cx="8900702" cy="1595546"/>
          </a:xfrm>
          <a:prstGeom prst="wedgeRoundRectCallout">
            <a:avLst>
              <a:gd name="adj1" fmla="val -20531"/>
              <a:gd name="adj2" fmla="val 7138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b="1" dirty="0" smtClean="0"/>
              <a:t>Patient: </a:t>
            </a:r>
            <a:r>
              <a:rPr lang="en-GB" sz="1600" dirty="0" smtClean="0"/>
              <a:t>I </a:t>
            </a:r>
            <a:r>
              <a:rPr lang="en-GB" sz="1600" dirty="0"/>
              <a:t>grew up – you go to the doctor, you sit there, </a:t>
            </a:r>
            <a:r>
              <a:rPr lang="en-GB" sz="1600" b="1" u="sng" dirty="0"/>
              <a:t>he is the god, he knows everything</a:t>
            </a:r>
            <a:r>
              <a:rPr lang="en-GB" sz="1600" dirty="0"/>
              <a:t>, </a:t>
            </a:r>
            <a:r>
              <a:rPr lang="en-GB" sz="1600" dirty="0" smtClean="0"/>
              <a:t>…. [but]I </a:t>
            </a:r>
            <a:r>
              <a:rPr lang="en-GB" sz="1600" dirty="0"/>
              <a:t>didn’t know that time had moved on and that it was up to me to ask the </a:t>
            </a:r>
            <a:r>
              <a:rPr lang="en-GB" sz="1600" dirty="0" smtClean="0"/>
              <a:t>questions … I </a:t>
            </a:r>
            <a:r>
              <a:rPr lang="en-GB" sz="1600" dirty="0"/>
              <a:t>didn’t know this, and I would sit waiting for the traditional relationship, and it didn’t happen (laughs).  </a:t>
            </a:r>
          </a:p>
        </p:txBody>
      </p:sp>
      <p:sp>
        <p:nvSpPr>
          <p:cNvPr id="7" name="Rounded Rectangular Callout 6"/>
          <p:cNvSpPr/>
          <p:nvPr/>
        </p:nvSpPr>
        <p:spPr>
          <a:xfrm>
            <a:off x="5963116" y="3949562"/>
            <a:ext cx="3013452" cy="2098875"/>
          </a:xfrm>
          <a:prstGeom prst="wedgeRoundRectCallout">
            <a:avLst>
              <a:gd name="adj1" fmla="val -58194"/>
              <a:gd name="adj2" fmla="val 1450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b="1" dirty="0" smtClean="0"/>
              <a:t>Patient</a:t>
            </a:r>
            <a:r>
              <a:rPr lang="en-GB" sz="1600" dirty="0" smtClean="0"/>
              <a:t>: the doctors are doing a fantastic job, and the drug treatments and everything, </a:t>
            </a:r>
            <a:r>
              <a:rPr lang="en-GB" sz="1600" b="1" u="sng" dirty="0" smtClean="0"/>
              <a:t>but I feel like I have got to try and meet them halfway as well</a:t>
            </a:r>
            <a:r>
              <a:rPr lang="en-GB" sz="1600" dirty="0" smtClean="0"/>
              <a:t>.</a:t>
            </a:r>
            <a:endParaRPr lang="en-GB" sz="1600" dirty="0"/>
          </a:p>
        </p:txBody>
      </p:sp>
      <p:sp>
        <p:nvSpPr>
          <p:cNvPr id="8" name="Rounded Rectangular Callout 7"/>
          <p:cNvSpPr/>
          <p:nvPr/>
        </p:nvSpPr>
        <p:spPr>
          <a:xfrm>
            <a:off x="3059832" y="3999743"/>
            <a:ext cx="2520280" cy="2608252"/>
          </a:xfrm>
          <a:prstGeom prst="wedgeRoundRectCallout">
            <a:avLst>
              <a:gd name="adj1" fmla="val -58036"/>
              <a:gd name="adj2" fmla="val 29327"/>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r>
              <a:rPr lang="en-GB" b="1" dirty="0" smtClean="0"/>
              <a:t>HCP: </a:t>
            </a:r>
            <a:r>
              <a:rPr lang="en-GB" b="1" u="sng" dirty="0" smtClean="0"/>
              <a:t>They </a:t>
            </a:r>
            <a:r>
              <a:rPr lang="en-GB" b="1" u="sng" dirty="0"/>
              <a:t>need to tell us what to do </a:t>
            </a:r>
            <a:r>
              <a:rPr lang="en-GB" dirty="0"/>
              <a:t>and we need to help them, you know, sort of define what’s maybe the best way to do that. </a:t>
            </a:r>
          </a:p>
        </p:txBody>
      </p:sp>
    </p:spTree>
    <p:extLst>
      <p:ext uri="{BB962C8B-B14F-4D97-AF65-F5344CB8AC3E}">
        <p14:creationId xmlns:p14="http://schemas.microsoft.com/office/powerpoint/2010/main" val="1617197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6"/>
                                        </p:tgtEl>
                                      </p:cBhvr>
                                    </p:animEffect>
                                    <p:animScale>
                                      <p:cBhvr>
                                        <p:cTn id="7" dur="250" autoRev="1" fill="hold"/>
                                        <p:tgtEl>
                                          <p:spTgt spid="6"/>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7"/>
                                        </p:tgtEl>
                                      </p:cBhvr>
                                    </p:animEffect>
                                    <p:animScale>
                                      <p:cBhvr>
                                        <p:cTn id="12" dur="250" autoRev="1" fill="hold"/>
                                        <p:tgtEl>
                                          <p:spTgt spid="7"/>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grpId="0" nodeType="clickEffect">
                                  <p:stCondLst>
                                    <p:cond delay="0"/>
                                  </p:stCondLst>
                                  <p:childTnLst>
                                    <p:animEffect transition="out" filter="fade">
                                      <p:cBhvr>
                                        <p:cTn id="16" dur="500" tmFilter="0, 0; .2, .5; .8, .5; 1, 0"/>
                                        <p:tgtEl>
                                          <p:spTgt spid="5"/>
                                        </p:tgtEl>
                                      </p:cBhvr>
                                    </p:animEffect>
                                    <p:animScale>
                                      <p:cBhvr>
                                        <p:cTn id="17" dur="25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theme/theme1.xml><?xml version="1.0" encoding="utf-8"?>
<a:theme xmlns:a="http://schemas.openxmlformats.org/drawingml/2006/main" name="UoS Powerpoint template_complete">
  <a:themeElements>
    <a:clrScheme name="University of Southampton">
      <a:dk1>
        <a:srgbClr val="706F6F"/>
      </a:dk1>
      <a:lt1>
        <a:sysClr val="window" lastClr="FFFFFF"/>
      </a:lt1>
      <a:dk2>
        <a:srgbClr val="0098C3"/>
      </a:dk2>
      <a:lt2>
        <a:srgbClr val="005C84"/>
      </a:lt2>
      <a:accent1>
        <a:srgbClr val="007C92"/>
      </a:accent1>
      <a:accent2>
        <a:srgbClr val="51626F"/>
      </a:accent2>
      <a:accent3>
        <a:srgbClr val="91BAA3"/>
      </a:accent3>
      <a:accent4>
        <a:srgbClr val="6E7645"/>
      </a:accent4>
      <a:accent5>
        <a:srgbClr val="ABC785"/>
      </a:accent5>
      <a:accent6>
        <a:srgbClr val="A3A86B"/>
      </a:accent6>
      <a:hlink>
        <a:srgbClr val="007C92"/>
      </a:hlink>
      <a:folHlink>
        <a:srgbClr val="007C92"/>
      </a:folHlink>
    </a:clrScheme>
    <a:fontScheme name="University of Southampton">
      <a:majorFont>
        <a:latin typeface="Georgia"/>
        <a:ea typeface=""/>
        <a:cs typeface="Georgia"/>
      </a:majorFont>
      <a:minorFont>
        <a:latin typeface="Lucida Sans"/>
        <a:ea typeface=""/>
        <a:cs typeface="Lucida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lumMod val="20000"/>
            <a:lumOff val="80000"/>
          </a:schemeClr>
        </a:solidFill>
        <a:ln>
          <a:noFill/>
        </a:ln>
      </a:spPr>
      <a:bodyPr rtlCol="0" anchor="ctr"/>
      <a:lstStyle>
        <a:defPPr algn="ctr">
          <a:defRPr dirty="0" err="1" smtClean="0">
            <a:solidFill>
              <a:schemeClr val="tx1"/>
            </a:solidFill>
            <a:latin typeface="+mj-lt"/>
          </a:defRPr>
        </a:defPPr>
      </a:lstStyle>
      <a:style>
        <a:lnRef idx="2">
          <a:schemeClr val="accent1">
            <a:shade val="50000"/>
          </a:schemeClr>
        </a:lnRef>
        <a:fillRef idx="1">
          <a:schemeClr val="accent1"/>
        </a:fillRef>
        <a:effectRef idx="0">
          <a:schemeClr val="accent1"/>
        </a:effectRef>
        <a:fontRef idx="minor">
          <a:schemeClr val="lt1"/>
        </a:fontRef>
      </a:style>
    </a:spDef>
    <a:lnDef>
      <a:spPr>
        <a:ln w="6350">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0" rIns="0" bIns="0" rtlCol="0">
        <a:spAutoFit/>
      </a:bodyPr>
      <a:lstStyle>
        <a:defPPr>
          <a:defRPr dirty="0" err="1" smtClean="0"/>
        </a:defPPr>
      </a:lstStyle>
    </a:txDef>
  </a:objectDefaults>
  <a:extraClrSchemeLst/>
  <a:extLst>
    <a:ext uri="{05A4C25C-085E-4340-85A3-A5531E510DB2}">
      <thm15:themeFamily xmlns="" xmlns:thm15="http://schemas.microsoft.com/office/thememl/2012/main" name="University of Southampton Powerpoint Template.potx" id="{EEBA4AA5-1B71-4ED0-B89B-26A98C008FFD}" vid="{6FB859E0-CEC4-42C0-B428-51FC66FC9CC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UoS Powerpoint template_complete</Template>
  <TotalTime>243</TotalTime>
  <Words>1072</Words>
  <Application>Microsoft Office PowerPoint</Application>
  <PresentationFormat>On-screen Show (4:3)</PresentationFormat>
  <Paragraphs>81</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UoS Powerpoint template_complete</vt:lpstr>
      <vt:lpstr>Self-Management and Goffman</vt:lpstr>
      <vt:lpstr>Democratisation of healthcare </vt:lpstr>
      <vt:lpstr>Self-management (SM): the background</vt:lpstr>
      <vt:lpstr>Self-Management VOICED Study</vt:lpstr>
      <vt:lpstr>Different outcomes &amp; competing agendas</vt:lpstr>
      <vt:lpstr>Challenges</vt:lpstr>
      <vt:lpstr>Role 1: The Bureaucratic Form  (p 1/2)</vt:lpstr>
      <vt:lpstr>Role 1: The Bureaucratic Form (p 2/2)</vt:lpstr>
      <vt:lpstr>Changing expectations</vt:lpstr>
      <vt:lpstr>Role 2: The Democratic Form (p 1/2) </vt:lpstr>
      <vt:lpstr>Role 2: The Democratic Form (p 2/2)</vt:lpstr>
      <vt:lpstr>Role confusion</vt:lpstr>
      <vt:lpstr>Conclusion…</vt:lpstr>
      <vt:lpstr>PowerPoint Presentation</vt:lpstr>
    </vt:vector>
  </TitlesOfParts>
  <Company>University of Southampton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connected University</dc:title>
  <dc:creator>Brown M.</dc:creator>
  <cp:lastModifiedBy>Ellis J.S.</cp:lastModifiedBy>
  <cp:revision>21</cp:revision>
  <dcterms:created xsi:type="dcterms:W3CDTF">2014-11-25T15:52:10Z</dcterms:created>
  <dcterms:modified xsi:type="dcterms:W3CDTF">2015-09-29T12:18:55Z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lpwstr>1.00</vt:lpwstr>
  </property>
  <property fmtid="{D5CDD505-2E9C-101B-9397-08002B2CF9AE}" pid="3" name="Date">
    <vt:lpwstr>30 July 2014</vt:lpwstr>
  </property>
</Properties>
</file>